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71"/>
  </p:notesMasterIdLst>
  <p:handoutMasterIdLst>
    <p:handoutMasterId r:id="rId72"/>
  </p:handoutMasterIdLst>
  <p:sldIdLst>
    <p:sldId id="261" r:id="rId3"/>
    <p:sldId id="256" r:id="rId4"/>
    <p:sldId id="257" r:id="rId5"/>
    <p:sldId id="258" r:id="rId6"/>
    <p:sldId id="259" r:id="rId7"/>
    <p:sldId id="260" r:id="rId8"/>
    <p:sldId id="324" r:id="rId9"/>
    <p:sldId id="325" r:id="rId10"/>
    <p:sldId id="326" r:id="rId11"/>
    <p:sldId id="327" r:id="rId12"/>
    <p:sldId id="328" r:id="rId13"/>
    <p:sldId id="330" r:id="rId14"/>
    <p:sldId id="287" r:id="rId15"/>
    <p:sldId id="288" r:id="rId16"/>
    <p:sldId id="289" r:id="rId17"/>
    <p:sldId id="290" r:id="rId18"/>
    <p:sldId id="291" r:id="rId19"/>
    <p:sldId id="292" r:id="rId20"/>
    <p:sldId id="293" r:id="rId21"/>
    <p:sldId id="294" r:id="rId22"/>
    <p:sldId id="295" r:id="rId23"/>
    <p:sldId id="296" r:id="rId24"/>
    <p:sldId id="264" r:id="rId25"/>
    <p:sldId id="265" r:id="rId26"/>
    <p:sldId id="266" r:id="rId27"/>
    <p:sldId id="267" r:id="rId28"/>
    <p:sldId id="268" r:id="rId29"/>
    <p:sldId id="269" r:id="rId30"/>
    <p:sldId id="270"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97" r:id="rId47"/>
    <p:sldId id="298" r:id="rId48"/>
    <p:sldId id="299" r:id="rId49"/>
    <p:sldId id="300" r:id="rId50"/>
    <p:sldId id="301" r:id="rId51"/>
    <p:sldId id="302" r:id="rId52"/>
    <p:sldId id="303" r:id="rId53"/>
    <p:sldId id="312" r:id="rId54"/>
    <p:sldId id="305" r:id="rId55"/>
    <p:sldId id="271" r:id="rId56"/>
    <p:sldId id="306" r:id="rId57"/>
    <p:sldId id="307" r:id="rId58"/>
    <p:sldId id="308" r:id="rId59"/>
    <p:sldId id="309" r:id="rId60"/>
    <p:sldId id="313" r:id="rId61"/>
    <p:sldId id="314" r:id="rId62"/>
    <p:sldId id="315" r:id="rId63"/>
    <p:sldId id="316" r:id="rId64"/>
    <p:sldId id="317" r:id="rId65"/>
    <p:sldId id="318" r:id="rId66"/>
    <p:sldId id="319" r:id="rId67"/>
    <p:sldId id="320" r:id="rId68"/>
    <p:sldId id="322" r:id="rId69"/>
    <p:sldId id="331"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94660"/>
  </p:normalViewPr>
  <p:slideViewPr>
    <p:cSldViewPr>
      <p:cViewPr>
        <p:scale>
          <a:sx n="59" d="100"/>
          <a:sy n="59" d="100"/>
        </p:scale>
        <p:origin x="-156" y="28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notesTextViewPr>
    <p:cViewPr>
      <p:scale>
        <a:sx n="1" d="1"/>
        <a:sy n="1" d="1"/>
      </p:scale>
      <p:origin x="0" y="0"/>
    </p:cViewPr>
  </p:notesTextViewPr>
  <p:notesViewPr>
    <p:cSldViewPr showGuides="1">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1CCB1-E3BA-42F5-B4E4-EF97DF0B0DA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0C0E6F63-1542-45F8-AD9C-2D3EA469E7DC}">
      <dgm:prSet phldrT="[Texto]"/>
      <dgm:spPr/>
      <dgm:t>
        <a:bodyPr/>
        <a:lstStyle/>
        <a:p>
          <a:r>
            <a:rPr lang="es-GT" dirty="0" smtClean="0"/>
            <a:t>Destinatario</a:t>
          </a:r>
          <a:endParaRPr lang="es-GT" dirty="0"/>
        </a:p>
      </dgm:t>
    </dgm:pt>
    <dgm:pt modelId="{1424F3AF-A320-4728-BCC6-608638DE8D94}" type="parTrans" cxnId="{C86F22D3-4617-45E2-9E3B-9BF355B78E9D}">
      <dgm:prSet/>
      <dgm:spPr/>
      <dgm:t>
        <a:bodyPr/>
        <a:lstStyle/>
        <a:p>
          <a:endParaRPr lang="es-GT"/>
        </a:p>
      </dgm:t>
    </dgm:pt>
    <dgm:pt modelId="{77FAF2B6-0FE2-4F5B-BB27-5585B7A72866}" type="sibTrans" cxnId="{C86F22D3-4617-45E2-9E3B-9BF355B78E9D}">
      <dgm:prSet/>
      <dgm:spPr/>
      <dgm:t>
        <a:bodyPr/>
        <a:lstStyle/>
        <a:p>
          <a:endParaRPr lang="es-GT"/>
        </a:p>
      </dgm:t>
    </dgm:pt>
    <dgm:pt modelId="{D9D4EDA6-07FF-492A-8099-88CB73BA1110}">
      <dgm:prSet phldrT="[Texto]"/>
      <dgm:spPr/>
      <dgm:t>
        <a:bodyPr/>
        <a:lstStyle/>
        <a:p>
          <a:r>
            <a:rPr lang="es-GT" dirty="0" smtClean="0"/>
            <a:t>Al portador</a:t>
          </a:r>
          <a:endParaRPr lang="es-GT" dirty="0"/>
        </a:p>
      </dgm:t>
    </dgm:pt>
    <dgm:pt modelId="{443DD368-CC6F-4863-8DED-038C543B4C0E}" type="parTrans" cxnId="{3161C052-C6A0-47B3-8A8A-89D644DB5731}">
      <dgm:prSet/>
      <dgm:spPr/>
      <dgm:t>
        <a:bodyPr/>
        <a:lstStyle/>
        <a:p>
          <a:endParaRPr lang="es-GT"/>
        </a:p>
      </dgm:t>
    </dgm:pt>
    <dgm:pt modelId="{47329F1A-5319-4B53-A70B-C1BB75CB8E10}" type="sibTrans" cxnId="{3161C052-C6A0-47B3-8A8A-89D644DB5731}">
      <dgm:prSet/>
      <dgm:spPr/>
      <dgm:t>
        <a:bodyPr/>
        <a:lstStyle/>
        <a:p>
          <a:endParaRPr lang="es-GT"/>
        </a:p>
      </dgm:t>
    </dgm:pt>
    <dgm:pt modelId="{33749AD5-110E-4374-AF76-7AAFFFB0ADEF}">
      <dgm:prSet phldrT="[Texto]"/>
      <dgm:spPr/>
      <dgm:t>
        <a:bodyPr/>
        <a:lstStyle/>
        <a:p>
          <a:r>
            <a:rPr lang="es-GT" dirty="0" smtClean="0"/>
            <a:t>Nominativos</a:t>
          </a:r>
          <a:endParaRPr lang="es-GT" dirty="0"/>
        </a:p>
      </dgm:t>
    </dgm:pt>
    <dgm:pt modelId="{06C87952-753E-4611-9287-D439F1AAEBC2}" type="parTrans" cxnId="{CFAE5B69-72C5-4A6F-9895-FB05FF4CABE7}">
      <dgm:prSet/>
      <dgm:spPr/>
      <dgm:t>
        <a:bodyPr/>
        <a:lstStyle/>
        <a:p>
          <a:endParaRPr lang="es-GT"/>
        </a:p>
      </dgm:t>
    </dgm:pt>
    <dgm:pt modelId="{0327BEFB-2C24-4B99-8FC4-FE53400F3EF3}" type="sibTrans" cxnId="{CFAE5B69-72C5-4A6F-9895-FB05FF4CABE7}">
      <dgm:prSet/>
      <dgm:spPr/>
      <dgm:t>
        <a:bodyPr/>
        <a:lstStyle/>
        <a:p>
          <a:endParaRPr lang="es-GT"/>
        </a:p>
      </dgm:t>
    </dgm:pt>
    <dgm:pt modelId="{5504D93B-A49A-4C13-A0AC-063C49B46886}">
      <dgm:prSet phldrT="[Texto]"/>
      <dgm:spPr/>
      <dgm:t>
        <a:bodyPr/>
        <a:lstStyle/>
        <a:p>
          <a:r>
            <a:rPr lang="es-GT" dirty="0" smtClean="0"/>
            <a:t>Garantía</a:t>
          </a:r>
          <a:endParaRPr lang="es-GT" dirty="0"/>
        </a:p>
      </dgm:t>
    </dgm:pt>
    <dgm:pt modelId="{DFC75EA7-821B-4BF5-8BF9-A364AE8B6C7C}" type="parTrans" cxnId="{D469A914-C6F8-4035-A767-CEE25811FF0B}">
      <dgm:prSet/>
      <dgm:spPr/>
      <dgm:t>
        <a:bodyPr/>
        <a:lstStyle/>
        <a:p>
          <a:endParaRPr lang="es-GT"/>
        </a:p>
      </dgm:t>
    </dgm:pt>
    <dgm:pt modelId="{B291C47A-9960-4F71-9D6E-E34EAF93E96F}" type="sibTrans" cxnId="{D469A914-C6F8-4035-A767-CEE25811FF0B}">
      <dgm:prSet/>
      <dgm:spPr/>
      <dgm:t>
        <a:bodyPr/>
        <a:lstStyle/>
        <a:p>
          <a:endParaRPr lang="es-GT"/>
        </a:p>
      </dgm:t>
    </dgm:pt>
    <dgm:pt modelId="{EE317CF5-9D02-4F78-A9CB-C67F7142902F}">
      <dgm:prSet phldrT="[Texto]"/>
      <dgm:spPr/>
      <dgm:t>
        <a:bodyPr/>
        <a:lstStyle/>
        <a:p>
          <a:r>
            <a:rPr lang="es-GT" dirty="0" smtClean="0"/>
            <a:t>Fiduciarios</a:t>
          </a:r>
          <a:endParaRPr lang="es-GT" dirty="0"/>
        </a:p>
      </dgm:t>
    </dgm:pt>
    <dgm:pt modelId="{DF6490D2-DCDE-4B2F-82E2-A8D14362029A}" type="parTrans" cxnId="{2C4E0955-7C4A-4F8D-8F40-D263E3AF4071}">
      <dgm:prSet/>
      <dgm:spPr/>
      <dgm:t>
        <a:bodyPr/>
        <a:lstStyle/>
        <a:p>
          <a:endParaRPr lang="es-GT"/>
        </a:p>
      </dgm:t>
    </dgm:pt>
    <dgm:pt modelId="{DFEC8738-2854-4670-9CC3-D29A45F6F775}" type="sibTrans" cxnId="{2C4E0955-7C4A-4F8D-8F40-D263E3AF4071}">
      <dgm:prSet/>
      <dgm:spPr/>
      <dgm:t>
        <a:bodyPr/>
        <a:lstStyle/>
        <a:p>
          <a:endParaRPr lang="es-GT"/>
        </a:p>
      </dgm:t>
    </dgm:pt>
    <dgm:pt modelId="{A5F42E6D-2499-4B7A-8C97-91D3A56BE450}">
      <dgm:prSet phldrT="[Texto]"/>
      <dgm:spPr/>
      <dgm:t>
        <a:bodyPr/>
        <a:lstStyle/>
        <a:p>
          <a:r>
            <a:rPr lang="es-GT" dirty="0" smtClean="0"/>
            <a:t>Hipotecarios</a:t>
          </a:r>
          <a:endParaRPr lang="es-GT" dirty="0"/>
        </a:p>
      </dgm:t>
    </dgm:pt>
    <dgm:pt modelId="{9B7F8FE5-4E2E-4263-896F-9FC466B66707}" type="parTrans" cxnId="{D505B36E-F401-45D1-AB7C-99CE5064194E}">
      <dgm:prSet/>
      <dgm:spPr/>
      <dgm:t>
        <a:bodyPr/>
        <a:lstStyle/>
        <a:p>
          <a:endParaRPr lang="es-GT"/>
        </a:p>
      </dgm:t>
    </dgm:pt>
    <dgm:pt modelId="{1C6320FC-DB55-416F-B2F3-7682DC0E62CE}" type="sibTrans" cxnId="{D505B36E-F401-45D1-AB7C-99CE5064194E}">
      <dgm:prSet/>
      <dgm:spPr/>
      <dgm:t>
        <a:bodyPr/>
        <a:lstStyle/>
        <a:p>
          <a:endParaRPr lang="es-GT"/>
        </a:p>
      </dgm:t>
    </dgm:pt>
    <dgm:pt modelId="{A913F14B-4C05-4EE9-8CED-FBDFA2F2FEDA}">
      <dgm:prSet phldrT="[Texto]"/>
      <dgm:spPr/>
      <dgm:t>
        <a:bodyPr/>
        <a:lstStyle/>
        <a:p>
          <a:r>
            <a:rPr lang="es-GT" dirty="0" smtClean="0"/>
            <a:t>Prendarios</a:t>
          </a:r>
          <a:endParaRPr lang="es-GT" dirty="0"/>
        </a:p>
      </dgm:t>
    </dgm:pt>
    <dgm:pt modelId="{9FBAE134-3777-4201-B253-8C9B5E9B6275}" type="parTrans" cxnId="{E152EB4E-691C-4131-BBE6-975D692A25D7}">
      <dgm:prSet/>
      <dgm:spPr/>
      <dgm:t>
        <a:bodyPr/>
        <a:lstStyle/>
        <a:p>
          <a:endParaRPr lang="es-GT"/>
        </a:p>
      </dgm:t>
    </dgm:pt>
    <dgm:pt modelId="{04ACC4AA-AC03-4AB2-8054-C5846967CAFC}" type="sibTrans" cxnId="{E152EB4E-691C-4131-BBE6-975D692A25D7}">
      <dgm:prSet/>
      <dgm:spPr/>
      <dgm:t>
        <a:bodyPr/>
        <a:lstStyle/>
        <a:p>
          <a:endParaRPr lang="es-GT"/>
        </a:p>
      </dgm:t>
    </dgm:pt>
    <dgm:pt modelId="{3115CE2C-8D9B-4E6F-A0FC-9A6A858FE54D}" type="pres">
      <dgm:prSet presAssocID="{A9E1CCB1-E3BA-42F5-B4E4-EF97DF0B0DA4}" presName="linearFlow" presStyleCnt="0">
        <dgm:presLayoutVars>
          <dgm:dir/>
          <dgm:animLvl val="lvl"/>
          <dgm:resizeHandles val="exact"/>
        </dgm:presLayoutVars>
      </dgm:prSet>
      <dgm:spPr/>
      <dgm:t>
        <a:bodyPr/>
        <a:lstStyle/>
        <a:p>
          <a:endParaRPr lang="es-GT"/>
        </a:p>
      </dgm:t>
    </dgm:pt>
    <dgm:pt modelId="{6C215D47-A02B-4309-AD85-D233C9E03D23}" type="pres">
      <dgm:prSet presAssocID="{0C0E6F63-1542-45F8-AD9C-2D3EA469E7DC}" presName="composite" presStyleCnt="0"/>
      <dgm:spPr/>
    </dgm:pt>
    <dgm:pt modelId="{77B261A6-01E7-4CF3-9EB1-263FBD998D5F}" type="pres">
      <dgm:prSet presAssocID="{0C0E6F63-1542-45F8-AD9C-2D3EA469E7DC}" presName="parentText" presStyleLbl="alignNode1" presStyleIdx="0" presStyleCnt="2">
        <dgm:presLayoutVars>
          <dgm:chMax val="1"/>
          <dgm:bulletEnabled val="1"/>
        </dgm:presLayoutVars>
      </dgm:prSet>
      <dgm:spPr/>
      <dgm:t>
        <a:bodyPr/>
        <a:lstStyle/>
        <a:p>
          <a:endParaRPr lang="es-GT"/>
        </a:p>
      </dgm:t>
    </dgm:pt>
    <dgm:pt modelId="{ECD6A20F-8BAD-43C4-84AA-EC0052CE30AF}" type="pres">
      <dgm:prSet presAssocID="{0C0E6F63-1542-45F8-AD9C-2D3EA469E7DC}" presName="descendantText" presStyleLbl="alignAcc1" presStyleIdx="0" presStyleCnt="2">
        <dgm:presLayoutVars>
          <dgm:bulletEnabled val="1"/>
        </dgm:presLayoutVars>
      </dgm:prSet>
      <dgm:spPr/>
      <dgm:t>
        <a:bodyPr/>
        <a:lstStyle/>
        <a:p>
          <a:endParaRPr lang="es-GT"/>
        </a:p>
      </dgm:t>
    </dgm:pt>
    <dgm:pt modelId="{533C91D2-AAAB-44D5-922B-78639632D645}" type="pres">
      <dgm:prSet presAssocID="{77FAF2B6-0FE2-4F5B-BB27-5585B7A72866}" presName="sp" presStyleCnt="0"/>
      <dgm:spPr/>
    </dgm:pt>
    <dgm:pt modelId="{81FDF00E-CFB9-48B5-BC11-CF6A7D70DBFA}" type="pres">
      <dgm:prSet presAssocID="{5504D93B-A49A-4C13-A0AC-063C49B46886}" presName="composite" presStyleCnt="0"/>
      <dgm:spPr/>
    </dgm:pt>
    <dgm:pt modelId="{4EACD90F-4F52-45A8-A3FA-3B7ABC2C986F}" type="pres">
      <dgm:prSet presAssocID="{5504D93B-A49A-4C13-A0AC-063C49B46886}" presName="parentText" presStyleLbl="alignNode1" presStyleIdx="1" presStyleCnt="2">
        <dgm:presLayoutVars>
          <dgm:chMax val="1"/>
          <dgm:bulletEnabled val="1"/>
        </dgm:presLayoutVars>
      </dgm:prSet>
      <dgm:spPr/>
      <dgm:t>
        <a:bodyPr/>
        <a:lstStyle/>
        <a:p>
          <a:endParaRPr lang="es-GT"/>
        </a:p>
      </dgm:t>
    </dgm:pt>
    <dgm:pt modelId="{89DC3C58-23E9-4268-89EF-6D07F0C727F4}" type="pres">
      <dgm:prSet presAssocID="{5504D93B-A49A-4C13-A0AC-063C49B46886}" presName="descendantText" presStyleLbl="alignAcc1" presStyleIdx="1" presStyleCnt="2">
        <dgm:presLayoutVars>
          <dgm:bulletEnabled val="1"/>
        </dgm:presLayoutVars>
      </dgm:prSet>
      <dgm:spPr/>
      <dgm:t>
        <a:bodyPr/>
        <a:lstStyle/>
        <a:p>
          <a:endParaRPr lang="es-GT"/>
        </a:p>
      </dgm:t>
    </dgm:pt>
  </dgm:ptLst>
  <dgm:cxnLst>
    <dgm:cxn modelId="{A84B3E5D-FCE6-4DFF-8D85-D76B37192B3A}" type="presOf" srcId="{0C0E6F63-1542-45F8-AD9C-2D3EA469E7DC}" destId="{77B261A6-01E7-4CF3-9EB1-263FBD998D5F}" srcOrd="0" destOrd="0" presId="urn:microsoft.com/office/officeart/2005/8/layout/chevron2"/>
    <dgm:cxn modelId="{D505B36E-F401-45D1-AB7C-99CE5064194E}" srcId="{5504D93B-A49A-4C13-A0AC-063C49B46886}" destId="{A5F42E6D-2499-4B7A-8C97-91D3A56BE450}" srcOrd="1" destOrd="0" parTransId="{9B7F8FE5-4E2E-4263-896F-9FC466B66707}" sibTransId="{1C6320FC-DB55-416F-B2F3-7682DC0E62CE}"/>
    <dgm:cxn modelId="{FF189132-D496-40E4-8F97-F5A482773E1B}" type="presOf" srcId="{D9D4EDA6-07FF-492A-8099-88CB73BA1110}" destId="{ECD6A20F-8BAD-43C4-84AA-EC0052CE30AF}" srcOrd="0" destOrd="0" presId="urn:microsoft.com/office/officeart/2005/8/layout/chevron2"/>
    <dgm:cxn modelId="{692A4026-8807-4C37-8093-E906947AD378}" type="presOf" srcId="{A9E1CCB1-E3BA-42F5-B4E4-EF97DF0B0DA4}" destId="{3115CE2C-8D9B-4E6F-A0FC-9A6A858FE54D}" srcOrd="0" destOrd="0" presId="urn:microsoft.com/office/officeart/2005/8/layout/chevron2"/>
    <dgm:cxn modelId="{C86F22D3-4617-45E2-9E3B-9BF355B78E9D}" srcId="{A9E1CCB1-E3BA-42F5-B4E4-EF97DF0B0DA4}" destId="{0C0E6F63-1542-45F8-AD9C-2D3EA469E7DC}" srcOrd="0" destOrd="0" parTransId="{1424F3AF-A320-4728-BCC6-608638DE8D94}" sibTransId="{77FAF2B6-0FE2-4F5B-BB27-5585B7A72866}"/>
    <dgm:cxn modelId="{2094B789-9022-4B69-8433-F309A2467E9F}" type="presOf" srcId="{33749AD5-110E-4374-AF76-7AAFFFB0ADEF}" destId="{ECD6A20F-8BAD-43C4-84AA-EC0052CE30AF}" srcOrd="0" destOrd="1" presId="urn:microsoft.com/office/officeart/2005/8/layout/chevron2"/>
    <dgm:cxn modelId="{4C23B855-CFC4-4EC9-84BA-070954BC1C8F}" type="presOf" srcId="{EE317CF5-9D02-4F78-A9CB-C67F7142902F}" destId="{89DC3C58-23E9-4268-89EF-6D07F0C727F4}" srcOrd="0" destOrd="0" presId="urn:microsoft.com/office/officeart/2005/8/layout/chevron2"/>
    <dgm:cxn modelId="{2C4E0955-7C4A-4F8D-8F40-D263E3AF4071}" srcId="{5504D93B-A49A-4C13-A0AC-063C49B46886}" destId="{EE317CF5-9D02-4F78-A9CB-C67F7142902F}" srcOrd="0" destOrd="0" parTransId="{DF6490D2-DCDE-4B2F-82E2-A8D14362029A}" sibTransId="{DFEC8738-2854-4670-9CC3-D29A45F6F775}"/>
    <dgm:cxn modelId="{E152EB4E-691C-4131-BBE6-975D692A25D7}" srcId="{5504D93B-A49A-4C13-A0AC-063C49B46886}" destId="{A913F14B-4C05-4EE9-8CED-FBDFA2F2FEDA}" srcOrd="2" destOrd="0" parTransId="{9FBAE134-3777-4201-B253-8C9B5E9B6275}" sibTransId="{04ACC4AA-AC03-4AB2-8054-C5846967CAFC}"/>
    <dgm:cxn modelId="{26A941DE-45A2-4845-BAD4-913536F78845}" type="presOf" srcId="{A5F42E6D-2499-4B7A-8C97-91D3A56BE450}" destId="{89DC3C58-23E9-4268-89EF-6D07F0C727F4}" srcOrd="0" destOrd="1" presId="urn:microsoft.com/office/officeart/2005/8/layout/chevron2"/>
    <dgm:cxn modelId="{3161C052-C6A0-47B3-8A8A-89D644DB5731}" srcId="{0C0E6F63-1542-45F8-AD9C-2D3EA469E7DC}" destId="{D9D4EDA6-07FF-492A-8099-88CB73BA1110}" srcOrd="0" destOrd="0" parTransId="{443DD368-CC6F-4863-8DED-038C543B4C0E}" sibTransId="{47329F1A-5319-4B53-A70B-C1BB75CB8E10}"/>
    <dgm:cxn modelId="{CFAE5B69-72C5-4A6F-9895-FB05FF4CABE7}" srcId="{0C0E6F63-1542-45F8-AD9C-2D3EA469E7DC}" destId="{33749AD5-110E-4374-AF76-7AAFFFB0ADEF}" srcOrd="1" destOrd="0" parTransId="{06C87952-753E-4611-9287-D439F1AAEBC2}" sibTransId="{0327BEFB-2C24-4B99-8FC4-FE53400F3EF3}"/>
    <dgm:cxn modelId="{A67D038D-B44C-45FB-86E5-A8611AE3C59B}" type="presOf" srcId="{5504D93B-A49A-4C13-A0AC-063C49B46886}" destId="{4EACD90F-4F52-45A8-A3FA-3B7ABC2C986F}" srcOrd="0" destOrd="0" presId="urn:microsoft.com/office/officeart/2005/8/layout/chevron2"/>
    <dgm:cxn modelId="{D469A914-C6F8-4035-A767-CEE25811FF0B}" srcId="{A9E1CCB1-E3BA-42F5-B4E4-EF97DF0B0DA4}" destId="{5504D93B-A49A-4C13-A0AC-063C49B46886}" srcOrd="1" destOrd="0" parTransId="{DFC75EA7-821B-4BF5-8BF9-A364AE8B6C7C}" sibTransId="{B291C47A-9960-4F71-9D6E-E34EAF93E96F}"/>
    <dgm:cxn modelId="{301C4037-6C89-4802-9D2F-AA2D85013604}" type="presOf" srcId="{A913F14B-4C05-4EE9-8CED-FBDFA2F2FEDA}" destId="{89DC3C58-23E9-4268-89EF-6D07F0C727F4}" srcOrd="0" destOrd="2" presId="urn:microsoft.com/office/officeart/2005/8/layout/chevron2"/>
    <dgm:cxn modelId="{749E6C2B-B0A4-4398-AA10-25DBC63E72D4}" type="presParOf" srcId="{3115CE2C-8D9B-4E6F-A0FC-9A6A858FE54D}" destId="{6C215D47-A02B-4309-AD85-D233C9E03D23}" srcOrd="0" destOrd="0" presId="urn:microsoft.com/office/officeart/2005/8/layout/chevron2"/>
    <dgm:cxn modelId="{27DB32D4-5E5B-4FBF-A082-A6F5831A7937}" type="presParOf" srcId="{6C215D47-A02B-4309-AD85-D233C9E03D23}" destId="{77B261A6-01E7-4CF3-9EB1-263FBD998D5F}" srcOrd="0" destOrd="0" presId="urn:microsoft.com/office/officeart/2005/8/layout/chevron2"/>
    <dgm:cxn modelId="{567019B9-A9C0-4156-82CB-CD8C5D2E9B2A}" type="presParOf" srcId="{6C215D47-A02B-4309-AD85-D233C9E03D23}" destId="{ECD6A20F-8BAD-43C4-84AA-EC0052CE30AF}" srcOrd="1" destOrd="0" presId="urn:microsoft.com/office/officeart/2005/8/layout/chevron2"/>
    <dgm:cxn modelId="{012E1445-0EFF-48BE-892D-F17F90C1FC80}" type="presParOf" srcId="{3115CE2C-8D9B-4E6F-A0FC-9A6A858FE54D}" destId="{533C91D2-AAAB-44D5-922B-78639632D645}" srcOrd="1" destOrd="0" presId="urn:microsoft.com/office/officeart/2005/8/layout/chevron2"/>
    <dgm:cxn modelId="{1084795E-AA66-418F-81D8-85B197CD9DB5}" type="presParOf" srcId="{3115CE2C-8D9B-4E6F-A0FC-9A6A858FE54D}" destId="{81FDF00E-CFB9-48B5-BC11-CF6A7D70DBFA}" srcOrd="2" destOrd="0" presId="urn:microsoft.com/office/officeart/2005/8/layout/chevron2"/>
    <dgm:cxn modelId="{2E5F1688-8C2B-47ED-9626-686E7CC5176F}" type="presParOf" srcId="{81FDF00E-CFB9-48B5-BC11-CF6A7D70DBFA}" destId="{4EACD90F-4F52-45A8-A3FA-3B7ABC2C986F}" srcOrd="0" destOrd="0" presId="urn:microsoft.com/office/officeart/2005/8/layout/chevron2"/>
    <dgm:cxn modelId="{44FA8EF1-E847-4EC5-BA4E-B75FB21F4D5D}" type="presParOf" srcId="{81FDF00E-CFB9-48B5-BC11-CF6A7D70DBFA}" destId="{89DC3C58-23E9-4268-89EF-6D07F0C727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46C298-B5E2-4B4F-B6DC-1A3A5B4920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A9BDE8FF-5373-42BF-90DC-D7CE55ED1020}">
      <dgm:prSet phldrT="[Texto]"/>
      <dgm:spPr/>
      <dgm:t>
        <a:bodyPr/>
        <a:lstStyle/>
        <a:p>
          <a:r>
            <a:rPr lang="es-ES" dirty="0" smtClean="0"/>
            <a:t> </a:t>
          </a:r>
          <a:endParaRPr lang="es-ES" dirty="0"/>
        </a:p>
      </dgm:t>
    </dgm:pt>
    <dgm:pt modelId="{9B462D87-D95D-45C9-A71C-829E13600EBE}" type="parTrans" cxnId="{C264306B-8517-4E80-BA6B-44AA7BEC49F2}">
      <dgm:prSet/>
      <dgm:spPr/>
      <dgm:t>
        <a:bodyPr/>
        <a:lstStyle/>
        <a:p>
          <a:endParaRPr lang="es-ES"/>
        </a:p>
      </dgm:t>
    </dgm:pt>
    <dgm:pt modelId="{545CB944-16CB-4D3F-BC75-68412424DB5F}" type="sibTrans" cxnId="{C264306B-8517-4E80-BA6B-44AA7BEC49F2}">
      <dgm:prSet/>
      <dgm:spPr/>
      <dgm:t>
        <a:bodyPr/>
        <a:lstStyle/>
        <a:p>
          <a:endParaRPr lang="es-ES"/>
        </a:p>
      </dgm:t>
    </dgm:pt>
    <dgm:pt modelId="{5CF646A9-79D5-4860-B6FA-002FED8CF1ED}">
      <dgm:prSet phldrT="[Texto]"/>
      <dgm:spPr/>
      <dgm:t>
        <a:bodyPr/>
        <a:lstStyle/>
        <a:p>
          <a:r>
            <a:rPr lang="es-ES" dirty="0" smtClean="0">
              <a:latin typeface="Arial" pitchFamily="34" charset="0"/>
              <a:cs typeface="Arial" pitchFamily="34" charset="0"/>
            </a:rPr>
            <a:t>Bonos redemibles a su vencimiento</a:t>
          </a:r>
          <a:endParaRPr lang="es-ES" dirty="0">
            <a:latin typeface="Arial" pitchFamily="34" charset="0"/>
            <a:cs typeface="Arial" pitchFamily="34" charset="0"/>
          </a:endParaRPr>
        </a:p>
      </dgm:t>
    </dgm:pt>
    <dgm:pt modelId="{2CE73B7D-07A0-4F47-B530-427687972D03}" type="parTrans" cxnId="{B31E6EB2-24E7-4416-8BFA-FC23D97CF1EF}">
      <dgm:prSet/>
      <dgm:spPr/>
      <dgm:t>
        <a:bodyPr/>
        <a:lstStyle/>
        <a:p>
          <a:endParaRPr lang="es-ES"/>
        </a:p>
      </dgm:t>
    </dgm:pt>
    <dgm:pt modelId="{DCC2BEE7-91E1-4CE5-A95A-B0C57F30F6CA}" type="sibTrans" cxnId="{B31E6EB2-24E7-4416-8BFA-FC23D97CF1EF}">
      <dgm:prSet/>
      <dgm:spPr/>
      <dgm:t>
        <a:bodyPr/>
        <a:lstStyle/>
        <a:p>
          <a:endParaRPr lang="es-ES"/>
        </a:p>
      </dgm:t>
    </dgm:pt>
    <dgm:pt modelId="{DD5E57A1-3AE3-4344-855E-011D70DF9EBC}">
      <dgm:prSet phldrT="[Texto]"/>
      <dgm:spPr/>
      <dgm:t>
        <a:bodyPr/>
        <a:lstStyle/>
        <a:p>
          <a:r>
            <a:rPr lang="es-ES" dirty="0" smtClean="0"/>
            <a:t> </a:t>
          </a:r>
          <a:endParaRPr lang="es-ES" dirty="0"/>
        </a:p>
      </dgm:t>
    </dgm:pt>
    <dgm:pt modelId="{982C545D-4373-41FF-BD9F-6A07B1C96845}" type="parTrans" cxnId="{EB638D7F-1DFC-4914-9F40-A64DEF867AD6}">
      <dgm:prSet/>
      <dgm:spPr/>
      <dgm:t>
        <a:bodyPr/>
        <a:lstStyle/>
        <a:p>
          <a:endParaRPr lang="es-ES"/>
        </a:p>
      </dgm:t>
    </dgm:pt>
    <dgm:pt modelId="{9D77A0F6-C20B-43E8-880B-E0FAEFD8710D}" type="sibTrans" cxnId="{EB638D7F-1DFC-4914-9F40-A64DEF867AD6}">
      <dgm:prSet/>
      <dgm:spPr/>
      <dgm:t>
        <a:bodyPr/>
        <a:lstStyle/>
        <a:p>
          <a:endParaRPr lang="es-ES"/>
        </a:p>
      </dgm:t>
    </dgm:pt>
    <dgm:pt modelId="{D3C86DEE-EA8C-4A4B-BB84-4601DF6BBD4F}">
      <dgm:prSet phldrT="[Texto]"/>
      <dgm:spPr/>
      <dgm:t>
        <a:bodyPr/>
        <a:lstStyle/>
        <a:p>
          <a:r>
            <a:rPr lang="es-ES" dirty="0" smtClean="0">
              <a:latin typeface="Arial" pitchFamily="34" charset="0"/>
              <a:cs typeface="Arial" pitchFamily="34" charset="0"/>
            </a:rPr>
            <a:t>Bonos redemibles por anualidades</a:t>
          </a:r>
          <a:endParaRPr lang="es-ES" dirty="0">
            <a:latin typeface="Arial" pitchFamily="34" charset="0"/>
            <a:cs typeface="Arial" pitchFamily="34" charset="0"/>
          </a:endParaRPr>
        </a:p>
      </dgm:t>
    </dgm:pt>
    <dgm:pt modelId="{8F327769-5C33-42CD-AA5B-AF106E0AA3E1}" type="parTrans" cxnId="{1B8ABDA1-F528-4ED7-9EDA-4C4D9273AF7F}">
      <dgm:prSet/>
      <dgm:spPr/>
      <dgm:t>
        <a:bodyPr/>
        <a:lstStyle/>
        <a:p>
          <a:endParaRPr lang="es-ES"/>
        </a:p>
      </dgm:t>
    </dgm:pt>
    <dgm:pt modelId="{F1F8B0DD-E7F6-43F6-A422-647341CEC4A5}" type="sibTrans" cxnId="{1B8ABDA1-F528-4ED7-9EDA-4C4D9273AF7F}">
      <dgm:prSet/>
      <dgm:spPr/>
      <dgm:t>
        <a:bodyPr/>
        <a:lstStyle/>
        <a:p>
          <a:endParaRPr lang="es-ES"/>
        </a:p>
      </dgm:t>
    </dgm:pt>
    <dgm:pt modelId="{78CFFB4F-C281-480A-A2D6-211A9F9F0659}">
      <dgm:prSet phldrT="[Texto]"/>
      <dgm:spPr/>
      <dgm:t>
        <a:bodyPr/>
        <a:lstStyle/>
        <a:p>
          <a:r>
            <a:rPr lang="es-ES" dirty="0" smtClean="0"/>
            <a:t> </a:t>
          </a:r>
          <a:endParaRPr lang="es-ES" dirty="0"/>
        </a:p>
      </dgm:t>
    </dgm:pt>
    <dgm:pt modelId="{C561BFD6-AB81-4468-A6B3-6197D2180036}" type="parTrans" cxnId="{E608BFEB-78C7-4955-9221-4390643A2CED}">
      <dgm:prSet/>
      <dgm:spPr/>
      <dgm:t>
        <a:bodyPr/>
        <a:lstStyle/>
        <a:p>
          <a:endParaRPr lang="es-ES"/>
        </a:p>
      </dgm:t>
    </dgm:pt>
    <dgm:pt modelId="{251E00D8-1E8E-4D60-85A7-1E47660D4C94}" type="sibTrans" cxnId="{E608BFEB-78C7-4955-9221-4390643A2CED}">
      <dgm:prSet/>
      <dgm:spPr/>
      <dgm:t>
        <a:bodyPr/>
        <a:lstStyle/>
        <a:p>
          <a:endParaRPr lang="es-ES"/>
        </a:p>
      </dgm:t>
    </dgm:pt>
    <dgm:pt modelId="{CF05EB66-5E79-421B-BD6A-FDEC910E917A}">
      <dgm:prSet phldrT="[Texto]"/>
      <dgm:spPr/>
      <dgm:t>
        <a:bodyPr/>
        <a:lstStyle/>
        <a:p>
          <a:r>
            <a:rPr lang="es-ES" dirty="0" smtClean="0">
              <a:latin typeface="Arial" pitchFamily="34" charset="0"/>
              <a:cs typeface="Arial" pitchFamily="34" charset="0"/>
            </a:rPr>
            <a:t>Bonos redemibles por sorteo o en serie</a:t>
          </a:r>
          <a:endParaRPr lang="es-ES" dirty="0">
            <a:latin typeface="Arial" pitchFamily="34" charset="0"/>
            <a:cs typeface="Arial" pitchFamily="34" charset="0"/>
          </a:endParaRPr>
        </a:p>
      </dgm:t>
    </dgm:pt>
    <dgm:pt modelId="{7E14BDC8-CFA8-4A78-8C60-A830BBCF6335}" type="parTrans" cxnId="{72D76957-EF9C-44CF-84E6-EC667353F161}">
      <dgm:prSet/>
      <dgm:spPr/>
      <dgm:t>
        <a:bodyPr/>
        <a:lstStyle/>
        <a:p>
          <a:endParaRPr lang="es-ES"/>
        </a:p>
      </dgm:t>
    </dgm:pt>
    <dgm:pt modelId="{A890889B-FF3C-4CA7-94FB-4B5ADFA93196}" type="sibTrans" cxnId="{72D76957-EF9C-44CF-84E6-EC667353F161}">
      <dgm:prSet/>
      <dgm:spPr/>
      <dgm:t>
        <a:bodyPr/>
        <a:lstStyle/>
        <a:p>
          <a:endParaRPr lang="es-ES"/>
        </a:p>
      </dgm:t>
    </dgm:pt>
    <dgm:pt modelId="{A8B7C2A5-824E-4962-B4FC-23FDA2A640E0}" type="pres">
      <dgm:prSet presAssocID="{F346C298-B5E2-4B4F-B6DC-1A3A5B4920AB}" presName="linearFlow" presStyleCnt="0">
        <dgm:presLayoutVars>
          <dgm:dir/>
          <dgm:animLvl val="lvl"/>
          <dgm:resizeHandles val="exact"/>
        </dgm:presLayoutVars>
      </dgm:prSet>
      <dgm:spPr/>
      <dgm:t>
        <a:bodyPr/>
        <a:lstStyle/>
        <a:p>
          <a:endParaRPr lang="es-GT"/>
        </a:p>
      </dgm:t>
    </dgm:pt>
    <dgm:pt modelId="{55B86B1F-0728-487C-A9E0-188ADCDCD272}" type="pres">
      <dgm:prSet presAssocID="{A9BDE8FF-5373-42BF-90DC-D7CE55ED1020}" presName="composite" presStyleCnt="0"/>
      <dgm:spPr/>
    </dgm:pt>
    <dgm:pt modelId="{8AC56CF4-E236-4223-9710-71C292506D08}" type="pres">
      <dgm:prSet presAssocID="{A9BDE8FF-5373-42BF-90DC-D7CE55ED1020}" presName="parentText" presStyleLbl="alignNode1" presStyleIdx="0" presStyleCnt="3">
        <dgm:presLayoutVars>
          <dgm:chMax val="1"/>
          <dgm:bulletEnabled val="1"/>
        </dgm:presLayoutVars>
      </dgm:prSet>
      <dgm:spPr/>
      <dgm:t>
        <a:bodyPr/>
        <a:lstStyle/>
        <a:p>
          <a:endParaRPr lang="es-GT"/>
        </a:p>
      </dgm:t>
    </dgm:pt>
    <dgm:pt modelId="{5E309CD1-BF44-47FE-A609-9A821D17F591}" type="pres">
      <dgm:prSet presAssocID="{A9BDE8FF-5373-42BF-90DC-D7CE55ED1020}" presName="descendantText" presStyleLbl="alignAcc1" presStyleIdx="0" presStyleCnt="3">
        <dgm:presLayoutVars>
          <dgm:bulletEnabled val="1"/>
        </dgm:presLayoutVars>
      </dgm:prSet>
      <dgm:spPr/>
      <dgm:t>
        <a:bodyPr/>
        <a:lstStyle/>
        <a:p>
          <a:endParaRPr lang="es-ES"/>
        </a:p>
      </dgm:t>
    </dgm:pt>
    <dgm:pt modelId="{157CC170-DD7F-4F7D-90CD-041A6B1D5CB3}" type="pres">
      <dgm:prSet presAssocID="{545CB944-16CB-4D3F-BC75-68412424DB5F}" presName="sp" presStyleCnt="0"/>
      <dgm:spPr/>
    </dgm:pt>
    <dgm:pt modelId="{2DED3070-3EB2-40AC-B43C-14078B578D8F}" type="pres">
      <dgm:prSet presAssocID="{DD5E57A1-3AE3-4344-855E-011D70DF9EBC}" presName="composite" presStyleCnt="0"/>
      <dgm:spPr/>
    </dgm:pt>
    <dgm:pt modelId="{F8276B3A-DCF9-4C71-82E6-1E6489B000C6}" type="pres">
      <dgm:prSet presAssocID="{DD5E57A1-3AE3-4344-855E-011D70DF9EBC}" presName="parentText" presStyleLbl="alignNode1" presStyleIdx="1" presStyleCnt="3">
        <dgm:presLayoutVars>
          <dgm:chMax val="1"/>
          <dgm:bulletEnabled val="1"/>
        </dgm:presLayoutVars>
      </dgm:prSet>
      <dgm:spPr/>
      <dgm:t>
        <a:bodyPr/>
        <a:lstStyle/>
        <a:p>
          <a:endParaRPr lang="es-GT"/>
        </a:p>
      </dgm:t>
    </dgm:pt>
    <dgm:pt modelId="{00CCC62B-00D6-428E-BA1C-C6A8A0B6C320}" type="pres">
      <dgm:prSet presAssocID="{DD5E57A1-3AE3-4344-855E-011D70DF9EBC}" presName="descendantText" presStyleLbl="alignAcc1" presStyleIdx="1" presStyleCnt="3">
        <dgm:presLayoutVars>
          <dgm:bulletEnabled val="1"/>
        </dgm:presLayoutVars>
      </dgm:prSet>
      <dgm:spPr/>
      <dgm:t>
        <a:bodyPr/>
        <a:lstStyle/>
        <a:p>
          <a:endParaRPr lang="es-ES"/>
        </a:p>
      </dgm:t>
    </dgm:pt>
    <dgm:pt modelId="{EBF58796-07F1-4D9C-922C-99F652D3B712}" type="pres">
      <dgm:prSet presAssocID="{9D77A0F6-C20B-43E8-880B-E0FAEFD8710D}" presName="sp" presStyleCnt="0"/>
      <dgm:spPr/>
    </dgm:pt>
    <dgm:pt modelId="{15AE6EF5-063D-4CC8-BBB3-3B35808629A5}" type="pres">
      <dgm:prSet presAssocID="{78CFFB4F-C281-480A-A2D6-211A9F9F0659}" presName="composite" presStyleCnt="0"/>
      <dgm:spPr/>
    </dgm:pt>
    <dgm:pt modelId="{EB6BE653-64DC-4565-A2C5-A859E94511E6}" type="pres">
      <dgm:prSet presAssocID="{78CFFB4F-C281-480A-A2D6-211A9F9F0659}" presName="parentText" presStyleLbl="alignNode1" presStyleIdx="2" presStyleCnt="3">
        <dgm:presLayoutVars>
          <dgm:chMax val="1"/>
          <dgm:bulletEnabled val="1"/>
        </dgm:presLayoutVars>
      </dgm:prSet>
      <dgm:spPr/>
      <dgm:t>
        <a:bodyPr/>
        <a:lstStyle/>
        <a:p>
          <a:endParaRPr lang="es-GT"/>
        </a:p>
      </dgm:t>
    </dgm:pt>
    <dgm:pt modelId="{6A967343-1096-49CF-956C-74C4D0165206}" type="pres">
      <dgm:prSet presAssocID="{78CFFB4F-C281-480A-A2D6-211A9F9F0659}" presName="descendantText" presStyleLbl="alignAcc1" presStyleIdx="2" presStyleCnt="3">
        <dgm:presLayoutVars>
          <dgm:bulletEnabled val="1"/>
        </dgm:presLayoutVars>
      </dgm:prSet>
      <dgm:spPr/>
      <dgm:t>
        <a:bodyPr/>
        <a:lstStyle/>
        <a:p>
          <a:endParaRPr lang="es-ES"/>
        </a:p>
      </dgm:t>
    </dgm:pt>
  </dgm:ptLst>
  <dgm:cxnLst>
    <dgm:cxn modelId="{1A05813C-A9F1-4FAC-B2E4-E6E160F36C86}" type="presOf" srcId="{D3C86DEE-EA8C-4A4B-BB84-4601DF6BBD4F}" destId="{00CCC62B-00D6-428E-BA1C-C6A8A0B6C320}" srcOrd="0" destOrd="0" presId="urn:microsoft.com/office/officeart/2005/8/layout/chevron2"/>
    <dgm:cxn modelId="{4DB9B3DE-3EB5-4349-85A5-7B99DC8AA021}" type="presOf" srcId="{78CFFB4F-C281-480A-A2D6-211A9F9F0659}" destId="{EB6BE653-64DC-4565-A2C5-A859E94511E6}" srcOrd="0" destOrd="0" presId="urn:microsoft.com/office/officeart/2005/8/layout/chevron2"/>
    <dgm:cxn modelId="{C264306B-8517-4E80-BA6B-44AA7BEC49F2}" srcId="{F346C298-B5E2-4B4F-B6DC-1A3A5B4920AB}" destId="{A9BDE8FF-5373-42BF-90DC-D7CE55ED1020}" srcOrd="0" destOrd="0" parTransId="{9B462D87-D95D-45C9-A71C-829E13600EBE}" sibTransId="{545CB944-16CB-4D3F-BC75-68412424DB5F}"/>
    <dgm:cxn modelId="{BA4E4F0F-CC99-4BC4-A813-A64AFA9AB7C1}" type="presOf" srcId="{CF05EB66-5E79-421B-BD6A-FDEC910E917A}" destId="{6A967343-1096-49CF-956C-74C4D0165206}" srcOrd="0" destOrd="0" presId="urn:microsoft.com/office/officeart/2005/8/layout/chevron2"/>
    <dgm:cxn modelId="{B31E6EB2-24E7-4416-8BFA-FC23D97CF1EF}" srcId="{A9BDE8FF-5373-42BF-90DC-D7CE55ED1020}" destId="{5CF646A9-79D5-4860-B6FA-002FED8CF1ED}" srcOrd="0" destOrd="0" parTransId="{2CE73B7D-07A0-4F47-B530-427687972D03}" sibTransId="{DCC2BEE7-91E1-4CE5-A95A-B0C57F30F6CA}"/>
    <dgm:cxn modelId="{EB638D7F-1DFC-4914-9F40-A64DEF867AD6}" srcId="{F346C298-B5E2-4B4F-B6DC-1A3A5B4920AB}" destId="{DD5E57A1-3AE3-4344-855E-011D70DF9EBC}" srcOrd="1" destOrd="0" parTransId="{982C545D-4373-41FF-BD9F-6A07B1C96845}" sibTransId="{9D77A0F6-C20B-43E8-880B-E0FAEFD8710D}"/>
    <dgm:cxn modelId="{1B8ABDA1-F528-4ED7-9EDA-4C4D9273AF7F}" srcId="{DD5E57A1-3AE3-4344-855E-011D70DF9EBC}" destId="{D3C86DEE-EA8C-4A4B-BB84-4601DF6BBD4F}" srcOrd="0" destOrd="0" parTransId="{8F327769-5C33-42CD-AA5B-AF106E0AA3E1}" sibTransId="{F1F8B0DD-E7F6-43F6-A422-647341CEC4A5}"/>
    <dgm:cxn modelId="{E608BFEB-78C7-4955-9221-4390643A2CED}" srcId="{F346C298-B5E2-4B4F-B6DC-1A3A5B4920AB}" destId="{78CFFB4F-C281-480A-A2D6-211A9F9F0659}" srcOrd="2" destOrd="0" parTransId="{C561BFD6-AB81-4468-A6B3-6197D2180036}" sibTransId="{251E00D8-1E8E-4D60-85A7-1E47660D4C94}"/>
    <dgm:cxn modelId="{F28A6D30-D969-4649-A982-0CB3FD174786}" type="presOf" srcId="{A9BDE8FF-5373-42BF-90DC-D7CE55ED1020}" destId="{8AC56CF4-E236-4223-9710-71C292506D08}" srcOrd="0" destOrd="0" presId="urn:microsoft.com/office/officeart/2005/8/layout/chevron2"/>
    <dgm:cxn modelId="{A8E406F4-1268-4055-9BFF-03CD7EAB350F}" type="presOf" srcId="{DD5E57A1-3AE3-4344-855E-011D70DF9EBC}" destId="{F8276B3A-DCF9-4C71-82E6-1E6489B000C6}" srcOrd="0" destOrd="0" presId="urn:microsoft.com/office/officeart/2005/8/layout/chevron2"/>
    <dgm:cxn modelId="{374789F0-9681-4EC6-BFC5-A921FAA34778}" type="presOf" srcId="{F346C298-B5E2-4B4F-B6DC-1A3A5B4920AB}" destId="{A8B7C2A5-824E-4962-B4FC-23FDA2A640E0}" srcOrd="0" destOrd="0" presId="urn:microsoft.com/office/officeart/2005/8/layout/chevron2"/>
    <dgm:cxn modelId="{72D76957-EF9C-44CF-84E6-EC667353F161}" srcId="{78CFFB4F-C281-480A-A2D6-211A9F9F0659}" destId="{CF05EB66-5E79-421B-BD6A-FDEC910E917A}" srcOrd="0" destOrd="0" parTransId="{7E14BDC8-CFA8-4A78-8C60-A830BBCF6335}" sibTransId="{A890889B-FF3C-4CA7-94FB-4B5ADFA93196}"/>
    <dgm:cxn modelId="{715F82F7-BADE-4929-A7B5-85495F4E74AE}" type="presOf" srcId="{5CF646A9-79D5-4860-B6FA-002FED8CF1ED}" destId="{5E309CD1-BF44-47FE-A609-9A821D17F591}" srcOrd="0" destOrd="0" presId="urn:microsoft.com/office/officeart/2005/8/layout/chevron2"/>
    <dgm:cxn modelId="{6452C463-945D-432A-B380-93A3316943F9}" type="presParOf" srcId="{A8B7C2A5-824E-4962-B4FC-23FDA2A640E0}" destId="{55B86B1F-0728-487C-A9E0-188ADCDCD272}" srcOrd="0" destOrd="0" presId="urn:microsoft.com/office/officeart/2005/8/layout/chevron2"/>
    <dgm:cxn modelId="{918ADB90-289B-44B4-A796-254EB02209FA}" type="presParOf" srcId="{55B86B1F-0728-487C-A9E0-188ADCDCD272}" destId="{8AC56CF4-E236-4223-9710-71C292506D08}" srcOrd="0" destOrd="0" presId="urn:microsoft.com/office/officeart/2005/8/layout/chevron2"/>
    <dgm:cxn modelId="{A030A49B-C161-4FD2-B4DE-F3DBEE49E050}" type="presParOf" srcId="{55B86B1F-0728-487C-A9E0-188ADCDCD272}" destId="{5E309CD1-BF44-47FE-A609-9A821D17F591}" srcOrd="1" destOrd="0" presId="urn:microsoft.com/office/officeart/2005/8/layout/chevron2"/>
    <dgm:cxn modelId="{63B31D38-750D-4CB2-BA41-68CE38B718A6}" type="presParOf" srcId="{A8B7C2A5-824E-4962-B4FC-23FDA2A640E0}" destId="{157CC170-DD7F-4F7D-90CD-041A6B1D5CB3}" srcOrd="1" destOrd="0" presId="urn:microsoft.com/office/officeart/2005/8/layout/chevron2"/>
    <dgm:cxn modelId="{74F02693-B4F5-41FD-B5BB-3456F7236FB2}" type="presParOf" srcId="{A8B7C2A5-824E-4962-B4FC-23FDA2A640E0}" destId="{2DED3070-3EB2-40AC-B43C-14078B578D8F}" srcOrd="2" destOrd="0" presId="urn:microsoft.com/office/officeart/2005/8/layout/chevron2"/>
    <dgm:cxn modelId="{D8C7CB3B-B709-4254-B5A6-DAA49190D8A1}" type="presParOf" srcId="{2DED3070-3EB2-40AC-B43C-14078B578D8F}" destId="{F8276B3A-DCF9-4C71-82E6-1E6489B000C6}" srcOrd="0" destOrd="0" presId="urn:microsoft.com/office/officeart/2005/8/layout/chevron2"/>
    <dgm:cxn modelId="{3547549A-AF99-4591-B52C-07D3AD88FAB3}" type="presParOf" srcId="{2DED3070-3EB2-40AC-B43C-14078B578D8F}" destId="{00CCC62B-00D6-428E-BA1C-C6A8A0B6C320}" srcOrd="1" destOrd="0" presId="urn:microsoft.com/office/officeart/2005/8/layout/chevron2"/>
    <dgm:cxn modelId="{EE7A5F70-12A6-4FFF-8C94-72205360E8D7}" type="presParOf" srcId="{A8B7C2A5-824E-4962-B4FC-23FDA2A640E0}" destId="{EBF58796-07F1-4D9C-922C-99F652D3B712}" srcOrd="3" destOrd="0" presId="urn:microsoft.com/office/officeart/2005/8/layout/chevron2"/>
    <dgm:cxn modelId="{5C8638A6-2431-4E41-8D06-587363F025CF}" type="presParOf" srcId="{A8B7C2A5-824E-4962-B4FC-23FDA2A640E0}" destId="{15AE6EF5-063D-4CC8-BBB3-3B35808629A5}" srcOrd="4" destOrd="0" presId="urn:microsoft.com/office/officeart/2005/8/layout/chevron2"/>
    <dgm:cxn modelId="{FB6C322D-C8F3-4B67-B103-D272290BABDD}" type="presParOf" srcId="{15AE6EF5-063D-4CC8-BBB3-3B35808629A5}" destId="{EB6BE653-64DC-4565-A2C5-A859E94511E6}" srcOrd="0" destOrd="0" presId="urn:microsoft.com/office/officeart/2005/8/layout/chevron2"/>
    <dgm:cxn modelId="{20031B41-1244-4670-821A-306035F6FCFA}" type="presParOf" srcId="{15AE6EF5-063D-4CC8-BBB3-3B35808629A5}" destId="{6A967343-1096-49CF-956C-74C4D01652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A3BF33-FF93-4D66-B849-63474CB3E5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DF10C2D-EE83-4434-93AF-F7FF182B5C6C}">
      <dgm:prSet phldrT="[Texto]"/>
      <dgm:spPr/>
      <dgm:t>
        <a:bodyPr/>
        <a:lstStyle/>
        <a:p>
          <a:r>
            <a:rPr lang="es-ES" dirty="0" smtClean="0"/>
            <a:t>2.Cuando la valuación se efectúa en una fecha intermedia de pago de cupón.</a:t>
          </a:r>
          <a:endParaRPr lang="es-ES" dirty="0"/>
        </a:p>
      </dgm:t>
    </dgm:pt>
    <dgm:pt modelId="{DF541CC7-D7CE-4079-AC4F-24AC04A3FC85}" type="parTrans" cxnId="{3E0AD525-F5AB-4780-B980-CDAEB0979F5A}">
      <dgm:prSet/>
      <dgm:spPr/>
      <dgm:t>
        <a:bodyPr/>
        <a:lstStyle/>
        <a:p>
          <a:endParaRPr lang="es-ES"/>
        </a:p>
      </dgm:t>
    </dgm:pt>
    <dgm:pt modelId="{AFD35AEF-6960-4BB3-8B5D-F3E82FCFCA88}" type="sibTrans" cxnId="{3E0AD525-F5AB-4780-B980-CDAEB0979F5A}">
      <dgm:prSet/>
      <dgm:spPr/>
      <dgm:t>
        <a:bodyPr/>
        <a:lstStyle/>
        <a:p>
          <a:endParaRPr lang="es-ES"/>
        </a:p>
      </dgm:t>
    </dgm:pt>
    <dgm:pt modelId="{4F587499-123C-4468-AC63-374CA9BA3CED}">
      <dgm:prSet phldrT="[Texto]"/>
      <dgm:spPr/>
      <dgm:t>
        <a:bodyPr/>
        <a:lstStyle/>
        <a:p>
          <a:r>
            <a:rPr lang="es-ES" dirty="0" smtClean="0"/>
            <a:t>1.Cuando la valuación coincide con el pago de cupón.</a:t>
          </a:r>
          <a:endParaRPr lang="es-ES" dirty="0"/>
        </a:p>
      </dgm:t>
    </dgm:pt>
    <dgm:pt modelId="{611BE6D8-022D-477E-88CE-DCCDF82FB8C4}" type="sibTrans" cxnId="{335CCB20-6489-4D75-B63F-4FA227983689}">
      <dgm:prSet/>
      <dgm:spPr/>
      <dgm:t>
        <a:bodyPr/>
        <a:lstStyle/>
        <a:p>
          <a:endParaRPr lang="es-ES"/>
        </a:p>
      </dgm:t>
    </dgm:pt>
    <dgm:pt modelId="{0A238E7E-8F52-4AAA-A986-0ED8BF0C90F9}" type="parTrans" cxnId="{335CCB20-6489-4D75-B63F-4FA227983689}">
      <dgm:prSet/>
      <dgm:spPr/>
      <dgm:t>
        <a:bodyPr/>
        <a:lstStyle/>
        <a:p>
          <a:endParaRPr lang="es-ES"/>
        </a:p>
      </dgm:t>
    </dgm:pt>
    <dgm:pt modelId="{7F369D8A-32E4-49C6-B7AB-73950BB3D40E}" type="pres">
      <dgm:prSet presAssocID="{E3A3BF33-FF93-4D66-B849-63474CB3E501}" presName="linear" presStyleCnt="0">
        <dgm:presLayoutVars>
          <dgm:animLvl val="lvl"/>
          <dgm:resizeHandles val="exact"/>
        </dgm:presLayoutVars>
      </dgm:prSet>
      <dgm:spPr/>
      <dgm:t>
        <a:bodyPr/>
        <a:lstStyle/>
        <a:p>
          <a:endParaRPr lang="es-GT"/>
        </a:p>
      </dgm:t>
    </dgm:pt>
    <dgm:pt modelId="{D7E6AF50-6B36-431A-B106-B955F1D8E987}" type="pres">
      <dgm:prSet presAssocID="{4F587499-123C-4468-AC63-374CA9BA3CED}" presName="parentText" presStyleLbl="node1" presStyleIdx="0" presStyleCnt="2" custLinFactY="-11089" custLinFactNeighborX="0" custLinFactNeighborY="-100000">
        <dgm:presLayoutVars>
          <dgm:chMax val="0"/>
          <dgm:bulletEnabled val="1"/>
        </dgm:presLayoutVars>
      </dgm:prSet>
      <dgm:spPr/>
      <dgm:t>
        <a:bodyPr/>
        <a:lstStyle/>
        <a:p>
          <a:endParaRPr lang="es-ES"/>
        </a:p>
      </dgm:t>
    </dgm:pt>
    <dgm:pt modelId="{1F670A23-A0D3-4361-AA6B-73AB9916FCBF}" type="pres">
      <dgm:prSet presAssocID="{611BE6D8-022D-477E-88CE-DCCDF82FB8C4}" presName="spacer" presStyleCnt="0"/>
      <dgm:spPr/>
    </dgm:pt>
    <dgm:pt modelId="{91F98106-D03A-4B29-BF31-F91A9709C843}" type="pres">
      <dgm:prSet presAssocID="{BDF10C2D-EE83-4434-93AF-F7FF182B5C6C}" presName="parentText" presStyleLbl="node1" presStyleIdx="1" presStyleCnt="2" custLinFactY="5011" custLinFactNeighborX="2344" custLinFactNeighborY="100000">
        <dgm:presLayoutVars>
          <dgm:chMax val="0"/>
          <dgm:bulletEnabled val="1"/>
        </dgm:presLayoutVars>
      </dgm:prSet>
      <dgm:spPr/>
      <dgm:t>
        <a:bodyPr/>
        <a:lstStyle/>
        <a:p>
          <a:endParaRPr lang="es-ES"/>
        </a:p>
      </dgm:t>
    </dgm:pt>
  </dgm:ptLst>
  <dgm:cxnLst>
    <dgm:cxn modelId="{BC74A38B-ADB6-41A3-949E-3525FA37173A}" type="presOf" srcId="{BDF10C2D-EE83-4434-93AF-F7FF182B5C6C}" destId="{91F98106-D03A-4B29-BF31-F91A9709C843}" srcOrd="0" destOrd="0" presId="urn:microsoft.com/office/officeart/2005/8/layout/vList2"/>
    <dgm:cxn modelId="{335CCB20-6489-4D75-B63F-4FA227983689}" srcId="{E3A3BF33-FF93-4D66-B849-63474CB3E501}" destId="{4F587499-123C-4468-AC63-374CA9BA3CED}" srcOrd="0" destOrd="0" parTransId="{0A238E7E-8F52-4AAA-A986-0ED8BF0C90F9}" sibTransId="{611BE6D8-022D-477E-88CE-DCCDF82FB8C4}"/>
    <dgm:cxn modelId="{8F1A60A4-0606-47AD-8F20-40385F486AD8}" type="presOf" srcId="{E3A3BF33-FF93-4D66-B849-63474CB3E501}" destId="{7F369D8A-32E4-49C6-B7AB-73950BB3D40E}" srcOrd="0" destOrd="0" presId="urn:microsoft.com/office/officeart/2005/8/layout/vList2"/>
    <dgm:cxn modelId="{59DE996D-33AE-4677-B1CE-F31322566F41}" type="presOf" srcId="{4F587499-123C-4468-AC63-374CA9BA3CED}" destId="{D7E6AF50-6B36-431A-B106-B955F1D8E987}" srcOrd="0" destOrd="0" presId="urn:microsoft.com/office/officeart/2005/8/layout/vList2"/>
    <dgm:cxn modelId="{3E0AD525-F5AB-4780-B980-CDAEB0979F5A}" srcId="{E3A3BF33-FF93-4D66-B849-63474CB3E501}" destId="{BDF10C2D-EE83-4434-93AF-F7FF182B5C6C}" srcOrd="1" destOrd="0" parTransId="{DF541CC7-D7CE-4079-AC4F-24AC04A3FC85}" sibTransId="{AFD35AEF-6960-4BB3-8B5D-F3E82FCFCA88}"/>
    <dgm:cxn modelId="{1D0A3A86-4491-4585-A7BF-48D5A50355B8}" type="presParOf" srcId="{7F369D8A-32E4-49C6-B7AB-73950BB3D40E}" destId="{D7E6AF50-6B36-431A-B106-B955F1D8E987}" srcOrd="0" destOrd="0" presId="urn:microsoft.com/office/officeart/2005/8/layout/vList2"/>
    <dgm:cxn modelId="{7BC23F54-1E8B-42D6-8E1F-0199373EFB64}" type="presParOf" srcId="{7F369D8A-32E4-49C6-B7AB-73950BB3D40E}" destId="{1F670A23-A0D3-4361-AA6B-73AB9916FCBF}" srcOrd="1" destOrd="0" presId="urn:microsoft.com/office/officeart/2005/8/layout/vList2"/>
    <dgm:cxn modelId="{3B8EAF21-79C0-4A01-9693-265C52C4DC10}" type="presParOf" srcId="{7F369D8A-32E4-49C6-B7AB-73950BB3D40E}" destId="{91F98106-D03A-4B29-BF31-F91A9709C8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48C2E-2D09-4621-A6A3-ABD6CE7F31D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CFDA028D-73A4-4C91-B075-47101A69461F}">
      <dgm:prSet phldrT="[Texto]"/>
      <dgm:spPr/>
      <dgm:t>
        <a:bodyPr/>
        <a:lstStyle/>
        <a:p>
          <a:r>
            <a:rPr lang="es-MX" dirty="0" smtClean="0"/>
            <a:t>1.</a:t>
          </a:r>
          <a:endParaRPr lang="es-GT" dirty="0"/>
        </a:p>
      </dgm:t>
    </dgm:pt>
    <dgm:pt modelId="{D3F01888-4F42-4BA6-A7EC-32921CA776D6}" type="parTrans" cxnId="{8094E37C-9E14-400A-9788-23D10C6D972C}">
      <dgm:prSet/>
      <dgm:spPr/>
      <dgm:t>
        <a:bodyPr/>
        <a:lstStyle/>
        <a:p>
          <a:endParaRPr lang="es-GT"/>
        </a:p>
      </dgm:t>
    </dgm:pt>
    <dgm:pt modelId="{9C3773C7-B745-4935-A0A6-A7BE1630284D}" type="sibTrans" cxnId="{8094E37C-9E14-400A-9788-23D10C6D972C}">
      <dgm:prSet/>
      <dgm:spPr/>
      <dgm:t>
        <a:bodyPr/>
        <a:lstStyle/>
        <a:p>
          <a:endParaRPr lang="es-GT"/>
        </a:p>
      </dgm:t>
    </dgm:pt>
    <dgm:pt modelId="{EACD548A-6B96-49FC-AD03-38EC93144DD2}">
      <dgm:prSet phldrT="[Texto]"/>
      <dgm:spPr/>
      <dgm:t>
        <a:bodyPr/>
        <a:lstStyle/>
        <a:p>
          <a:r>
            <a:rPr lang="es-MX" dirty="0" smtClean="0"/>
            <a:t>2.</a:t>
          </a:r>
          <a:endParaRPr lang="es-GT" dirty="0"/>
        </a:p>
      </dgm:t>
    </dgm:pt>
    <dgm:pt modelId="{27EEF6E0-550B-4142-A5A1-4A8EB23D4011}" type="parTrans" cxnId="{0F6D3687-2253-4AC2-82AC-DC374BA23223}">
      <dgm:prSet/>
      <dgm:spPr/>
      <dgm:t>
        <a:bodyPr/>
        <a:lstStyle/>
        <a:p>
          <a:endParaRPr lang="es-GT"/>
        </a:p>
      </dgm:t>
    </dgm:pt>
    <dgm:pt modelId="{49A5ADF6-C3AD-49B0-92B5-4B6F53176B71}" type="sibTrans" cxnId="{0F6D3687-2253-4AC2-82AC-DC374BA23223}">
      <dgm:prSet/>
      <dgm:spPr/>
      <dgm:t>
        <a:bodyPr/>
        <a:lstStyle/>
        <a:p>
          <a:endParaRPr lang="es-GT"/>
        </a:p>
      </dgm:t>
    </dgm:pt>
    <dgm:pt modelId="{7E699665-9542-4F62-B355-BA53CAEF065B}">
      <dgm:prSet phldrT="[Texto]"/>
      <dgm:spPr/>
      <dgm:t>
        <a:bodyPr/>
        <a:lstStyle/>
        <a:p>
          <a:r>
            <a:rPr lang="es-MX" dirty="0" smtClean="0"/>
            <a:t>Variable</a:t>
          </a:r>
          <a:endParaRPr lang="es-GT" dirty="0"/>
        </a:p>
      </dgm:t>
    </dgm:pt>
    <dgm:pt modelId="{E3807D25-2656-4CFD-A096-D500309508FF}" type="parTrans" cxnId="{A10FD772-5B99-4D89-A2EF-A10F676DE9E1}">
      <dgm:prSet/>
      <dgm:spPr/>
      <dgm:t>
        <a:bodyPr/>
        <a:lstStyle/>
        <a:p>
          <a:endParaRPr lang="es-GT"/>
        </a:p>
      </dgm:t>
    </dgm:pt>
    <dgm:pt modelId="{154F1B53-8FAB-4BF1-9498-AB56735545C2}" type="sibTrans" cxnId="{A10FD772-5B99-4D89-A2EF-A10F676DE9E1}">
      <dgm:prSet/>
      <dgm:spPr/>
      <dgm:t>
        <a:bodyPr/>
        <a:lstStyle/>
        <a:p>
          <a:endParaRPr lang="es-GT"/>
        </a:p>
      </dgm:t>
    </dgm:pt>
    <dgm:pt modelId="{EF698883-1EF1-4296-AB29-F7187FE3283D}">
      <dgm:prSet phldrT="[Texto]"/>
      <dgm:spPr/>
      <dgm:t>
        <a:bodyPr/>
        <a:lstStyle/>
        <a:p>
          <a:r>
            <a:rPr lang="es-MX" dirty="0" smtClean="0"/>
            <a:t>3.</a:t>
          </a:r>
          <a:endParaRPr lang="es-GT" dirty="0"/>
        </a:p>
      </dgm:t>
    </dgm:pt>
    <dgm:pt modelId="{936AF029-D64F-45BE-B586-7ED57BA852DF}" type="parTrans" cxnId="{FE1D0E8E-A4F0-4684-AB6C-A4E500A52108}">
      <dgm:prSet/>
      <dgm:spPr/>
      <dgm:t>
        <a:bodyPr/>
        <a:lstStyle/>
        <a:p>
          <a:endParaRPr lang="es-GT"/>
        </a:p>
      </dgm:t>
    </dgm:pt>
    <dgm:pt modelId="{47E32A78-599B-4BED-BB11-EFA608CCB3D0}" type="sibTrans" cxnId="{FE1D0E8E-A4F0-4684-AB6C-A4E500A52108}">
      <dgm:prSet/>
      <dgm:spPr/>
      <dgm:t>
        <a:bodyPr/>
        <a:lstStyle/>
        <a:p>
          <a:endParaRPr lang="es-GT"/>
        </a:p>
      </dgm:t>
    </dgm:pt>
    <dgm:pt modelId="{BACE1208-E081-40B3-9C72-7E0C15630806}">
      <dgm:prSet phldrT="[Texto]"/>
      <dgm:spPr/>
      <dgm:t>
        <a:bodyPr/>
        <a:lstStyle/>
        <a:p>
          <a:r>
            <a:rPr lang="es-MX" dirty="0" smtClean="0"/>
            <a:t>Real</a:t>
          </a:r>
          <a:endParaRPr lang="es-GT" dirty="0"/>
        </a:p>
      </dgm:t>
    </dgm:pt>
    <dgm:pt modelId="{262F9E1C-53E0-4D23-99F3-7B84D40E1334}" type="parTrans" cxnId="{542F5BF5-9CCF-4FFB-9F81-5076D8BC35A2}">
      <dgm:prSet/>
      <dgm:spPr/>
      <dgm:t>
        <a:bodyPr/>
        <a:lstStyle/>
        <a:p>
          <a:endParaRPr lang="es-GT"/>
        </a:p>
      </dgm:t>
    </dgm:pt>
    <dgm:pt modelId="{090694C4-66E3-4DB3-BD8A-2C5190CD4871}" type="sibTrans" cxnId="{542F5BF5-9CCF-4FFB-9F81-5076D8BC35A2}">
      <dgm:prSet/>
      <dgm:spPr/>
      <dgm:t>
        <a:bodyPr/>
        <a:lstStyle/>
        <a:p>
          <a:endParaRPr lang="es-GT"/>
        </a:p>
      </dgm:t>
    </dgm:pt>
    <dgm:pt modelId="{44F7AB89-B5EA-474B-A61A-2FAB93CC1A23}">
      <dgm:prSet phldrT="[Texto]"/>
      <dgm:spPr/>
      <dgm:t>
        <a:bodyPr/>
        <a:lstStyle/>
        <a:p>
          <a:r>
            <a:rPr lang="es-MX" dirty="0" smtClean="0"/>
            <a:t>Fija</a:t>
          </a:r>
          <a:endParaRPr lang="es-GT" dirty="0"/>
        </a:p>
      </dgm:t>
    </dgm:pt>
    <dgm:pt modelId="{7425291C-85C0-442A-85CF-08A9B8CD3FD6}" type="sibTrans" cxnId="{14080A6E-8B66-4582-890C-B2ABD3C5CF5A}">
      <dgm:prSet/>
      <dgm:spPr/>
      <dgm:t>
        <a:bodyPr/>
        <a:lstStyle/>
        <a:p>
          <a:endParaRPr lang="es-GT"/>
        </a:p>
      </dgm:t>
    </dgm:pt>
    <dgm:pt modelId="{14E3AD7D-D6E5-4720-8B93-C69428701463}" type="parTrans" cxnId="{14080A6E-8B66-4582-890C-B2ABD3C5CF5A}">
      <dgm:prSet/>
      <dgm:spPr/>
      <dgm:t>
        <a:bodyPr/>
        <a:lstStyle/>
        <a:p>
          <a:endParaRPr lang="es-GT"/>
        </a:p>
      </dgm:t>
    </dgm:pt>
    <dgm:pt modelId="{8C9F1AFE-CA62-4870-AAAB-C02DD1F1F14A}" type="pres">
      <dgm:prSet presAssocID="{C3848C2E-2D09-4621-A6A3-ABD6CE7F31DC}" presName="linearFlow" presStyleCnt="0">
        <dgm:presLayoutVars>
          <dgm:dir/>
          <dgm:animLvl val="lvl"/>
          <dgm:resizeHandles val="exact"/>
        </dgm:presLayoutVars>
      </dgm:prSet>
      <dgm:spPr/>
      <dgm:t>
        <a:bodyPr/>
        <a:lstStyle/>
        <a:p>
          <a:endParaRPr lang="es-GT"/>
        </a:p>
      </dgm:t>
    </dgm:pt>
    <dgm:pt modelId="{155CB3BF-2504-4612-8A98-77520512E191}" type="pres">
      <dgm:prSet presAssocID="{CFDA028D-73A4-4C91-B075-47101A69461F}" presName="composite" presStyleCnt="0"/>
      <dgm:spPr/>
    </dgm:pt>
    <dgm:pt modelId="{3B6B7805-288D-4352-9521-C64BFC59A58B}" type="pres">
      <dgm:prSet presAssocID="{CFDA028D-73A4-4C91-B075-47101A69461F}" presName="parentText" presStyleLbl="alignNode1" presStyleIdx="0" presStyleCnt="3">
        <dgm:presLayoutVars>
          <dgm:chMax val="1"/>
          <dgm:bulletEnabled val="1"/>
        </dgm:presLayoutVars>
      </dgm:prSet>
      <dgm:spPr/>
      <dgm:t>
        <a:bodyPr/>
        <a:lstStyle/>
        <a:p>
          <a:endParaRPr lang="es-GT"/>
        </a:p>
      </dgm:t>
    </dgm:pt>
    <dgm:pt modelId="{76A3E250-8F33-49CE-B86B-17F3AA69F72E}" type="pres">
      <dgm:prSet presAssocID="{CFDA028D-73A4-4C91-B075-47101A69461F}" presName="descendantText" presStyleLbl="alignAcc1" presStyleIdx="0" presStyleCnt="3">
        <dgm:presLayoutVars>
          <dgm:bulletEnabled val="1"/>
        </dgm:presLayoutVars>
      </dgm:prSet>
      <dgm:spPr/>
      <dgm:t>
        <a:bodyPr/>
        <a:lstStyle/>
        <a:p>
          <a:endParaRPr lang="es-GT"/>
        </a:p>
      </dgm:t>
    </dgm:pt>
    <dgm:pt modelId="{564371C3-35DB-40DF-9ADB-8E561549A774}" type="pres">
      <dgm:prSet presAssocID="{9C3773C7-B745-4935-A0A6-A7BE1630284D}" presName="sp" presStyleCnt="0"/>
      <dgm:spPr/>
    </dgm:pt>
    <dgm:pt modelId="{199477E0-E1DD-479B-943D-DECC830F6E24}" type="pres">
      <dgm:prSet presAssocID="{EACD548A-6B96-49FC-AD03-38EC93144DD2}" presName="composite" presStyleCnt="0"/>
      <dgm:spPr/>
    </dgm:pt>
    <dgm:pt modelId="{34362A2C-F4D1-40C5-8612-F303377E68B7}" type="pres">
      <dgm:prSet presAssocID="{EACD548A-6B96-49FC-AD03-38EC93144DD2}" presName="parentText" presStyleLbl="alignNode1" presStyleIdx="1" presStyleCnt="3">
        <dgm:presLayoutVars>
          <dgm:chMax val="1"/>
          <dgm:bulletEnabled val="1"/>
        </dgm:presLayoutVars>
      </dgm:prSet>
      <dgm:spPr/>
      <dgm:t>
        <a:bodyPr/>
        <a:lstStyle/>
        <a:p>
          <a:endParaRPr lang="es-GT"/>
        </a:p>
      </dgm:t>
    </dgm:pt>
    <dgm:pt modelId="{7BF8F429-5F55-492C-AD26-AA201CE02DC8}" type="pres">
      <dgm:prSet presAssocID="{EACD548A-6B96-49FC-AD03-38EC93144DD2}" presName="descendantText" presStyleLbl="alignAcc1" presStyleIdx="1" presStyleCnt="3">
        <dgm:presLayoutVars>
          <dgm:bulletEnabled val="1"/>
        </dgm:presLayoutVars>
      </dgm:prSet>
      <dgm:spPr/>
      <dgm:t>
        <a:bodyPr/>
        <a:lstStyle/>
        <a:p>
          <a:endParaRPr lang="es-GT"/>
        </a:p>
      </dgm:t>
    </dgm:pt>
    <dgm:pt modelId="{233722F6-24ED-4E39-9943-2A89D2EE8CCF}" type="pres">
      <dgm:prSet presAssocID="{49A5ADF6-C3AD-49B0-92B5-4B6F53176B71}" presName="sp" presStyleCnt="0"/>
      <dgm:spPr/>
    </dgm:pt>
    <dgm:pt modelId="{F608216F-E007-4939-A7F8-2850CFD1C23F}" type="pres">
      <dgm:prSet presAssocID="{EF698883-1EF1-4296-AB29-F7187FE3283D}" presName="composite" presStyleCnt="0"/>
      <dgm:spPr/>
    </dgm:pt>
    <dgm:pt modelId="{609E0BC2-EBE4-4927-B020-FD7ED2203125}" type="pres">
      <dgm:prSet presAssocID="{EF698883-1EF1-4296-AB29-F7187FE3283D}" presName="parentText" presStyleLbl="alignNode1" presStyleIdx="2" presStyleCnt="3">
        <dgm:presLayoutVars>
          <dgm:chMax val="1"/>
          <dgm:bulletEnabled val="1"/>
        </dgm:presLayoutVars>
      </dgm:prSet>
      <dgm:spPr/>
      <dgm:t>
        <a:bodyPr/>
        <a:lstStyle/>
        <a:p>
          <a:endParaRPr lang="es-GT"/>
        </a:p>
      </dgm:t>
    </dgm:pt>
    <dgm:pt modelId="{5D0962C8-84F6-4C71-AF7A-C64935A0B63E}" type="pres">
      <dgm:prSet presAssocID="{EF698883-1EF1-4296-AB29-F7187FE3283D}" presName="descendantText" presStyleLbl="alignAcc1" presStyleIdx="2" presStyleCnt="3">
        <dgm:presLayoutVars>
          <dgm:bulletEnabled val="1"/>
        </dgm:presLayoutVars>
      </dgm:prSet>
      <dgm:spPr/>
      <dgm:t>
        <a:bodyPr/>
        <a:lstStyle/>
        <a:p>
          <a:endParaRPr lang="es-GT"/>
        </a:p>
      </dgm:t>
    </dgm:pt>
  </dgm:ptLst>
  <dgm:cxnLst>
    <dgm:cxn modelId="{E4D93CB0-9154-4199-BDA7-9E8657F48D01}" type="presOf" srcId="{EF698883-1EF1-4296-AB29-F7187FE3283D}" destId="{609E0BC2-EBE4-4927-B020-FD7ED2203125}" srcOrd="0" destOrd="0" presId="urn:microsoft.com/office/officeart/2005/8/layout/chevron2"/>
    <dgm:cxn modelId="{FE1D0E8E-A4F0-4684-AB6C-A4E500A52108}" srcId="{C3848C2E-2D09-4621-A6A3-ABD6CE7F31DC}" destId="{EF698883-1EF1-4296-AB29-F7187FE3283D}" srcOrd="2" destOrd="0" parTransId="{936AF029-D64F-45BE-B586-7ED57BA852DF}" sibTransId="{47E32A78-599B-4BED-BB11-EFA608CCB3D0}"/>
    <dgm:cxn modelId="{A10FD772-5B99-4D89-A2EF-A10F676DE9E1}" srcId="{EACD548A-6B96-49FC-AD03-38EC93144DD2}" destId="{7E699665-9542-4F62-B355-BA53CAEF065B}" srcOrd="0" destOrd="0" parTransId="{E3807D25-2656-4CFD-A096-D500309508FF}" sibTransId="{154F1B53-8FAB-4BF1-9498-AB56735545C2}"/>
    <dgm:cxn modelId="{14080A6E-8B66-4582-890C-B2ABD3C5CF5A}" srcId="{CFDA028D-73A4-4C91-B075-47101A69461F}" destId="{44F7AB89-B5EA-474B-A61A-2FAB93CC1A23}" srcOrd="0" destOrd="0" parTransId="{14E3AD7D-D6E5-4720-8B93-C69428701463}" sibTransId="{7425291C-85C0-442A-85CF-08A9B8CD3FD6}"/>
    <dgm:cxn modelId="{542F5BF5-9CCF-4FFB-9F81-5076D8BC35A2}" srcId="{EF698883-1EF1-4296-AB29-F7187FE3283D}" destId="{BACE1208-E081-40B3-9C72-7E0C15630806}" srcOrd="0" destOrd="0" parTransId="{262F9E1C-53E0-4D23-99F3-7B84D40E1334}" sibTransId="{090694C4-66E3-4DB3-BD8A-2C5190CD4871}"/>
    <dgm:cxn modelId="{7363B958-02DB-4953-A73D-2CC25B39E606}" type="presOf" srcId="{CFDA028D-73A4-4C91-B075-47101A69461F}" destId="{3B6B7805-288D-4352-9521-C64BFC59A58B}" srcOrd="0" destOrd="0" presId="urn:microsoft.com/office/officeart/2005/8/layout/chevron2"/>
    <dgm:cxn modelId="{8094E37C-9E14-400A-9788-23D10C6D972C}" srcId="{C3848C2E-2D09-4621-A6A3-ABD6CE7F31DC}" destId="{CFDA028D-73A4-4C91-B075-47101A69461F}" srcOrd="0" destOrd="0" parTransId="{D3F01888-4F42-4BA6-A7EC-32921CA776D6}" sibTransId="{9C3773C7-B745-4935-A0A6-A7BE1630284D}"/>
    <dgm:cxn modelId="{D018862C-B814-4C80-BAA3-CB01B9880EF2}" type="presOf" srcId="{44F7AB89-B5EA-474B-A61A-2FAB93CC1A23}" destId="{76A3E250-8F33-49CE-B86B-17F3AA69F72E}" srcOrd="0" destOrd="0" presId="urn:microsoft.com/office/officeart/2005/8/layout/chevron2"/>
    <dgm:cxn modelId="{73591BAC-F398-4AA3-BF62-41E4C25FEFF3}" type="presOf" srcId="{C3848C2E-2D09-4621-A6A3-ABD6CE7F31DC}" destId="{8C9F1AFE-CA62-4870-AAAB-C02DD1F1F14A}" srcOrd="0" destOrd="0" presId="urn:microsoft.com/office/officeart/2005/8/layout/chevron2"/>
    <dgm:cxn modelId="{EC59E5D5-B899-4FF6-B2B9-C6AA410810E9}" type="presOf" srcId="{BACE1208-E081-40B3-9C72-7E0C15630806}" destId="{5D0962C8-84F6-4C71-AF7A-C64935A0B63E}" srcOrd="0" destOrd="0" presId="urn:microsoft.com/office/officeart/2005/8/layout/chevron2"/>
    <dgm:cxn modelId="{0F5C3919-47E6-41E0-9F15-C74C5C3B35BB}" type="presOf" srcId="{EACD548A-6B96-49FC-AD03-38EC93144DD2}" destId="{34362A2C-F4D1-40C5-8612-F303377E68B7}" srcOrd="0" destOrd="0" presId="urn:microsoft.com/office/officeart/2005/8/layout/chevron2"/>
    <dgm:cxn modelId="{B1E0468E-3A72-41A6-B877-43132349E69D}" type="presOf" srcId="{7E699665-9542-4F62-B355-BA53CAEF065B}" destId="{7BF8F429-5F55-492C-AD26-AA201CE02DC8}" srcOrd="0" destOrd="0" presId="urn:microsoft.com/office/officeart/2005/8/layout/chevron2"/>
    <dgm:cxn modelId="{0F6D3687-2253-4AC2-82AC-DC374BA23223}" srcId="{C3848C2E-2D09-4621-A6A3-ABD6CE7F31DC}" destId="{EACD548A-6B96-49FC-AD03-38EC93144DD2}" srcOrd="1" destOrd="0" parTransId="{27EEF6E0-550B-4142-A5A1-4A8EB23D4011}" sibTransId="{49A5ADF6-C3AD-49B0-92B5-4B6F53176B71}"/>
    <dgm:cxn modelId="{10342AA5-D7FA-4124-96FF-E4E3E8DDE81C}" type="presParOf" srcId="{8C9F1AFE-CA62-4870-AAAB-C02DD1F1F14A}" destId="{155CB3BF-2504-4612-8A98-77520512E191}" srcOrd="0" destOrd="0" presId="urn:microsoft.com/office/officeart/2005/8/layout/chevron2"/>
    <dgm:cxn modelId="{035793A3-B313-49C7-99F6-C4131BD4863E}" type="presParOf" srcId="{155CB3BF-2504-4612-8A98-77520512E191}" destId="{3B6B7805-288D-4352-9521-C64BFC59A58B}" srcOrd="0" destOrd="0" presId="urn:microsoft.com/office/officeart/2005/8/layout/chevron2"/>
    <dgm:cxn modelId="{E2A47504-2E20-4849-A981-A6D85BCA60DA}" type="presParOf" srcId="{155CB3BF-2504-4612-8A98-77520512E191}" destId="{76A3E250-8F33-49CE-B86B-17F3AA69F72E}" srcOrd="1" destOrd="0" presId="urn:microsoft.com/office/officeart/2005/8/layout/chevron2"/>
    <dgm:cxn modelId="{6602370C-2932-4AAF-A84B-0AC00987A2A5}" type="presParOf" srcId="{8C9F1AFE-CA62-4870-AAAB-C02DD1F1F14A}" destId="{564371C3-35DB-40DF-9ADB-8E561549A774}" srcOrd="1" destOrd="0" presId="urn:microsoft.com/office/officeart/2005/8/layout/chevron2"/>
    <dgm:cxn modelId="{D4974939-159B-4839-A44E-B6A42AAB263B}" type="presParOf" srcId="{8C9F1AFE-CA62-4870-AAAB-C02DD1F1F14A}" destId="{199477E0-E1DD-479B-943D-DECC830F6E24}" srcOrd="2" destOrd="0" presId="urn:microsoft.com/office/officeart/2005/8/layout/chevron2"/>
    <dgm:cxn modelId="{424D7DA1-DA87-4DB0-ACF0-B50D7AD56D58}" type="presParOf" srcId="{199477E0-E1DD-479B-943D-DECC830F6E24}" destId="{34362A2C-F4D1-40C5-8612-F303377E68B7}" srcOrd="0" destOrd="0" presId="urn:microsoft.com/office/officeart/2005/8/layout/chevron2"/>
    <dgm:cxn modelId="{3BDDD0C5-6BB4-4108-852C-900F94705982}" type="presParOf" srcId="{199477E0-E1DD-479B-943D-DECC830F6E24}" destId="{7BF8F429-5F55-492C-AD26-AA201CE02DC8}" srcOrd="1" destOrd="0" presId="urn:microsoft.com/office/officeart/2005/8/layout/chevron2"/>
    <dgm:cxn modelId="{7E5F59B7-100E-43B3-8784-0C2872117C6C}" type="presParOf" srcId="{8C9F1AFE-CA62-4870-AAAB-C02DD1F1F14A}" destId="{233722F6-24ED-4E39-9943-2A89D2EE8CCF}" srcOrd="3" destOrd="0" presId="urn:microsoft.com/office/officeart/2005/8/layout/chevron2"/>
    <dgm:cxn modelId="{8FA9668F-F286-46E9-9F48-5EA6ADE4BE72}" type="presParOf" srcId="{8C9F1AFE-CA62-4870-AAAB-C02DD1F1F14A}" destId="{F608216F-E007-4939-A7F8-2850CFD1C23F}" srcOrd="4" destOrd="0" presId="urn:microsoft.com/office/officeart/2005/8/layout/chevron2"/>
    <dgm:cxn modelId="{EF95D4D7-1F83-4941-A9C3-5D17E335B0BB}" type="presParOf" srcId="{F608216F-E007-4939-A7F8-2850CFD1C23F}" destId="{609E0BC2-EBE4-4927-B020-FD7ED2203125}" srcOrd="0" destOrd="0" presId="urn:microsoft.com/office/officeart/2005/8/layout/chevron2"/>
    <dgm:cxn modelId="{74559FC5-4DA3-4624-848F-66B27C45F299}" type="presParOf" srcId="{F608216F-E007-4939-A7F8-2850CFD1C23F}" destId="{5D0962C8-84F6-4C71-AF7A-C64935A0B6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3100A-C1E4-42A0-8255-A282CB40D4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GT"/>
        </a:p>
      </dgm:t>
    </dgm:pt>
    <dgm:pt modelId="{4BEB396C-8AD5-4CD6-B1F6-F6A23629E811}">
      <dgm:prSet phldrT="[Texto]"/>
      <dgm:spPr>
        <a:ln w="63500" cmpd="sng">
          <a:solidFill>
            <a:schemeClr val="accent1">
              <a:lumMod val="50000"/>
            </a:schemeClr>
          </a:solidFill>
        </a:ln>
      </dgm:spPr>
      <dgm:t>
        <a:bodyPr/>
        <a:lstStyle/>
        <a:p>
          <a:r>
            <a:rPr lang="es-MX" dirty="0" smtClean="0"/>
            <a:t>Nombre o razón social de la empresa emisora</a:t>
          </a:r>
          <a:endParaRPr lang="es-GT" dirty="0"/>
        </a:p>
      </dgm:t>
    </dgm:pt>
    <dgm:pt modelId="{72353D42-1BFE-4967-999A-AC44AFC14C39}" type="parTrans" cxnId="{15BD8FDB-964E-4F71-9570-3FA93C4AB8EE}">
      <dgm:prSet/>
      <dgm:spPr/>
      <dgm:t>
        <a:bodyPr/>
        <a:lstStyle/>
        <a:p>
          <a:endParaRPr lang="es-GT"/>
        </a:p>
      </dgm:t>
    </dgm:pt>
    <dgm:pt modelId="{5429B53D-07E6-4799-B99D-2FA4BE1E1E5D}" type="sibTrans" cxnId="{15BD8FDB-964E-4F71-9570-3FA93C4AB8EE}">
      <dgm:prSet/>
      <dgm:spPr/>
      <dgm:t>
        <a:bodyPr/>
        <a:lstStyle/>
        <a:p>
          <a:endParaRPr lang="es-GT"/>
        </a:p>
      </dgm:t>
    </dgm:pt>
    <dgm:pt modelId="{89AD1136-ED9E-427D-8B12-7EB76B9853FD}">
      <dgm:prSet phldrT="[Texto]"/>
      <dgm:spPr>
        <a:ln w="63500">
          <a:solidFill>
            <a:schemeClr val="accent1">
              <a:lumMod val="50000"/>
            </a:schemeClr>
          </a:solidFill>
        </a:ln>
      </dgm:spPr>
      <dgm:t>
        <a:bodyPr/>
        <a:lstStyle/>
        <a:p>
          <a:r>
            <a:rPr lang="es-MX" dirty="0" smtClean="0"/>
            <a:t>El valor nominal</a:t>
          </a:r>
          <a:endParaRPr lang="es-GT" dirty="0"/>
        </a:p>
      </dgm:t>
    </dgm:pt>
    <dgm:pt modelId="{A204B63A-15C1-4DB7-878B-1E194F3FF181}" type="parTrans" cxnId="{F33DEB56-54D4-4C42-BD97-5A5FC9447402}">
      <dgm:prSet/>
      <dgm:spPr/>
      <dgm:t>
        <a:bodyPr/>
        <a:lstStyle/>
        <a:p>
          <a:endParaRPr lang="es-GT"/>
        </a:p>
      </dgm:t>
    </dgm:pt>
    <dgm:pt modelId="{9B5D3EA3-7431-4B5E-932C-0D55C8A10F07}" type="sibTrans" cxnId="{F33DEB56-54D4-4C42-BD97-5A5FC9447402}">
      <dgm:prSet/>
      <dgm:spPr/>
      <dgm:t>
        <a:bodyPr/>
        <a:lstStyle/>
        <a:p>
          <a:endParaRPr lang="es-GT"/>
        </a:p>
      </dgm:t>
    </dgm:pt>
    <dgm:pt modelId="{B2AF3E46-6275-48A0-9FB2-7C81C36CF088}">
      <dgm:prSet phldrT="[Texto]"/>
      <dgm:spPr>
        <a:ln w="63500">
          <a:solidFill>
            <a:schemeClr val="accent1">
              <a:lumMod val="50000"/>
            </a:schemeClr>
          </a:solidFill>
        </a:ln>
      </dgm:spPr>
      <dgm:t>
        <a:bodyPr/>
        <a:lstStyle/>
        <a:p>
          <a:r>
            <a:rPr lang="es-MX" dirty="0" smtClean="0"/>
            <a:t>La fecha de redención</a:t>
          </a:r>
          <a:endParaRPr lang="es-GT" dirty="0"/>
        </a:p>
      </dgm:t>
    </dgm:pt>
    <dgm:pt modelId="{C2A6D221-9939-43AC-9A1F-507A4592E522}" type="parTrans" cxnId="{E5F5BCE1-C5A2-4E97-90F0-D46478291384}">
      <dgm:prSet/>
      <dgm:spPr/>
      <dgm:t>
        <a:bodyPr/>
        <a:lstStyle/>
        <a:p>
          <a:endParaRPr lang="es-GT"/>
        </a:p>
      </dgm:t>
    </dgm:pt>
    <dgm:pt modelId="{FB034891-16E2-4EB3-8E55-02DA130E69F6}" type="sibTrans" cxnId="{E5F5BCE1-C5A2-4E97-90F0-D46478291384}">
      <dgm:prSet/>
      <dgm:spPr/>
      <dgm:t>
        <a:bodyPr/>
        <a:lstStyle/>
        <a:p>
          <a:endParaRPr lang="es-GT"/>
        </a:p>
      </dgm:t>
    </dgm:pt>
    <dgm:pt modelId="{7AF10370-16A2-438A-BAFA-5291BD89F1B1}">
      <dgm:prSet phldrT="[Texto]"/>
      <dgm:spPr>
        <a:ln w="63500">
          <a:solidFill>
            <a:schemeClr val="accent1">
              <a:lumMod val="50000"/>
            </a:schemeClr>
          </a:solidFill>
        </a:ln>
      </dgm:spPr>
      <dgm:t>
        <a:bodyPr/>
        <a:lstStyle/>
        <a:p>
          <a:r>
            <a:rPr lang="es-MX" dirty="0" smtClean="0"/>
            <a:t>La tasa de interés que devenga</a:t>
          </a:r>
          <a:endParaRPr lang="es-GT" dirty="0"/>
        </a:p>
      </dgm:t>
    </dgm:pt>
    <dgm:pt modelId="{B2B5C581-AE5B-4B61-B28C-C74C4BE92223}" type="parTrans" cxnId="{0AE918C0-A80C-4A6E-A119-A486F67F455E}">
      <dgm:prSet/>
      <dgm:spPr/>
      <dgm:t>
        <a:bodyPr/>
        <a:lstStyle/>
        <a:p>
          <a:endParaRPr lang="es-GT"/>
        </a:p>
      </dgm:t>
    </dgm:pt>
    <dgm:pt modelId="{D06732BE-FA02-4A35-8715-0510669F913F}" type="sibTrans" cxnId="{0AE918C0-A80C-4A6E-A119-A486F67F455E}">
      <dgm:prSet/>
      <dgm:spPr/>
      <dgm:t>
        <a:bodyPr/>
        <a:lstStyle/>
        <a:p>
          <a:endParaRPr lang="es-GT"/>
        </a:p>
      </dgm:t>
    </dgm:pt>
    <dgm:pt modelId="{4811DF5C-F18A-4424-8087-DCAC0A251DF1}" type="pres">
      <dgm:prSet presAssocID="{DB83100A-C1E4-42A0-8255-A282CB40D430}" presName="Name0" presStyleCnt="0">
        <dgm:presLayoutVars>
          <dgm:dir/>
          <dgm:animLvl val="lvl"/>
          <dgm:resizeHandles val="exact"/>
        </dgm:presLayoutVars>
      </dgm:prSet>
      <dgm:spPr/>
      <dgm:t>
        <a:bodyPr/>
        <a:lstStyle/>
        <a:p>
          <a:endParaRPr lang="es-GT"/>
        </a:p>
      </dgm:t>
    </dgm:pt>
    <dgm:pt modelId="{2B118515-148F-4B40-A947-42655FD3AA61}" type="pres">
      <dgm:prSet presAssocID="{7AF10370-16A2-438A-BAFA-5291BD89F1B1}" presName="boxAndChildren" presStyleCnt="0"/>
      <dgm:spPr/>
    </dgm:pt>
    <dgm:pt modelId="{3B434980-D215-4C78-8DCD-52307321C904}" type="pres">
      <dgm:prSet presAssocID="{7AF10370-16A2-438A-BAFA-5291BD89F1B1}" presName="parentTextBox" presStyleLbl="node1" presStyleIdx="0" presStyleCnt="4"/>
      <dgm:spPr/>
      <dgm:t>
        <a:bodyPr/>
        <a:lstStyle/>
        <a:p>
          <a:endParaRPr lang="es-GT"/>
        </a:p>
      </dgm:t>
    </dgm:pt>
    <dgm:pt modelId="{2A5EF7D1-DD46-4471-BB31-B5246334ABC7}" type="pres">
      <dgm:prSet presAssocID="{FB034891-16E2-4EB3-8E55-02DA130E69F6}" presName="sp" presStyleCnt="0"/>
      <dgm:spPr/>
    </dgm:pt>
    <dgm:pt modelId="{1C4C33F4-2F0D-4AFB-A06F-8851542AE526}" type="pres">
      <dgm:prSet presAssocID="{B2AF3E46-6275-48A0-9FB2-7C81C36CF088}" presName="arrowAndChildren" presStyleCnt="0"/>
      <dgm:spPr/>
    </dgm:pt>
    <dgm:pt modelId="{38A9B797-A988-4977-A0C5-FB538EFBB0FE}" type="pres">
      <dgm:prSet presAssocID="{B2AF3E46-6275-48A0-9FB2-7C81C36CF088}" presName="parentTextArrow" presStyleLbl="node1" presStyleIdx="1" presStyleCnt="4"/>
      <dgm:spPr/>
      <dgm:t>
        <a:bodyPr/>
        <a:lstStyle/>
        <a:p>
          <a:endParaRPr lang="es-GT"/>
        </a:p>
      </dgm:t>
    </dgm:pt>
    <dgm:pt modelId="{79D12E60-FE63-4A74-8817-C083EBF7C436}" type="pres">
      <dgm:prSet presAssocID="{9B5D3EA3-7431-4B5E-932C-0D55C8A10F07}" presName="sp" presStyleCnt="0"/>
      <dgm:spPr/>
    </dgm:pt>
    <dgm:pt modelId="{02AC0977-27DD-4E29-9176-B0DEFFC3A7C0}" type="pres">
      <dgm:prSet presAssocID="{89AD1136-ED9E-427D-8B12-7EB76B9853FD}" presName="arrowAndChildren" presStyleCnt="0"/>
      <dgm:spPr/>
    </dgm:pt>
    <dgm:pt modelId="{AD8E01A3-C3E1-4C32-8D91-167870942141}" type="pres">
      <dgm:prSet presAssocID="{89AD1136-ED9E-427D-8B12-7EB76B9853FD}" presName="parentTextArrow" presStyleLbl="node1" presStyleIdx="2" presStyleCnt="4"/>
      <dgm:spPr/>
      <dgm:t>
        <a:bodyPr/>
        <a:lstStyle/>
        <a:p>
          <a:endParaRPr lang="es-GT"/>
        </a:p>
      </dgm:t>
    </dgm:pt>
    <dgm:pt modelId="{07362EE9-8C38-4B91-9F11-B83CD706D02E}" type="pres">
      <dgm:prSet presAssocID="{5429B53D-07E6-4799-B99D-2FA4BE1E1E5D}" presName="sp" presStyleCnt="0"/>
      <dgm:spPr/>
    </dgm:pt>
    <dgm:pt modelId="{DD7B34D9-4997-41AF-B1FE-73022F7264E7}" type="pres">
      <dgm:prSet presAssocID="{4BEB396C-8AD5-4CD6-B1F6-F6A23629E811}" presName="arrowAndChildren" presStyleCnt="0"/>
      <dgm:spPr/>
    </dgm:pt>
    <dgm:pt modelId="{F7DEAAF6-EA28-4D4F-8E96-74336C7D8B0F}" type="pres">
      <dgm:prSet presAssocID="{4BEB396C-8AD5-4CD6-B1F6-F6A23629E811}" presName="parentTextArrow" presStyleLbl="node1" presStyleIdx="3" presStyleCnt="4"/>
      <dgm:spPr/>
      <dgm:t>
        <a:bodyPr/>
        <a:lstStyle/>
        <a:p>
          <a:endParaRPr lang="es-GT"/>
        </a:p>
      </dgm:t>
    </dgm:pt>
  </dgm:ptLst>
  <dgm:cxnLst>
    <dgm:cxn modelId="{8DF3DA8D-2F17-4C2F-8835-DA1B902A3779}" type="presOf" srcId="{7AF10370-16A2-438A-BAFA-5291BD89F1B1}" destId="{3B434980-D215-4C78-8DCD-52307321C904}" srcOrd="0" destOrd="0" presId="urn:microsoft.com/office/officeart/2005/8/layout/process4"/>
    <dgm:cxn modelId="{0AE918C0-A80C-4A6E-A119-A486F67F455E}" srcId="{DB83100A-C1E4-42A0-8255-A282CB40D430}" destId="{7AF10370-16A2-438A-BAFA-5291BD89F1B1}" srcOrd="3" destOrd="0" parTransId="{B2B5C581-AE5B-4B61-B28C-C74C4BE92223}" sibTransId="{D06732BE-FA02-4A35-8715-0510669F913F}"/>
    <dgm:cxn modelId="{FC8EE66B-EC4A-4637-AF27-827C60DA9FBB}" type="presOf" srcId="{B2AF3E46-6275-48A0-9FB2-7C81C36CF088}" destId="{38A9B797-A988-4977-A0C5-FB538EFBB0FE}" srcOrd="0" destOrd="0" presId="urn:microsoft.com/office/officeart/2005/8/layout/process4"/>
    <dgm:cxn modelId="{15BD8FDB-964E-4F71-9570-3FA93C4AB8EE}" srcId="{DB83100A-C1E4-42A0-8255-A282CB40D430}" destId="{4BEB396C-8AD5-4CD6-B1F6-F6A23629E811}" srcOrd="0" destOrd="0" parTransId="{72353D42-1BFE-4967-999A-AC44AFC14C39}" sibTransId="{5429B53D-07E6-4799-B99D-2FA4BE1E1E5D}"/>
    <dgm:cxn modelId="{189EB691-BD00-4ED4-A733-D180CD6002F5}" type="presOf" srcId="{DB83100A-C1E4-42A0-8255-A282CB40D430}" destId="{4811DF5C-F18A-4424-8087-DCAC0A251DF1}" srcOrd="0" destOrd="0" presId="urn:microsoft.com/office/officeart/2005/8/layout/process4"/>
    <dgm:cxn modelId="{E82A9FA4-AEB4-4997-ADA2-661968B88040}" type="presOf" srcId="{89AD1136-ED9E-427D-8B12-7EB76B9853FD}" destId="{AD8E01A3-C3E1-4C32-8D91-167870942141}" srcOrd="0" destOrd="0" presId="urn:microsoft.com/office/officeart/2005/8/layout/process4"/>
    <dgm:cxn modelId="{E5F5BCE1-C5A2-4E97-90F0-D46478291384}" srcId="{DB83100A-C1E4-42A0-8255-A282CB40D430}" destId="{B2AF3E46-6275-48A0-9FB2-7C81C36CF088}" srcOrd="2" destOrd="0" parTransId="{C2A6D221-9939-43AC-9A1F-507A4592E522}" sibTransId="{FB034891-16E2-4EB3-8E55-02DA130E69F6}"/>
    <dgm:cxn modelId="{F33DEB56-54D4-4C42-BD97-5A5FC9447402}" srcId="{DB83100A-C1E4-42A0-8255-A282CB40D430}" destId="{89AD1136-ED9E-427D-8B12-7EB76B9853FD}" srcOrd="1" destOrd="0" parTransId="{A204B63A-15C1-4DB7-878B-1E194F3FF181}" sibTransId="{9B5D3EA3-7431-4B5E-932C-0D55C8A10F07}"/>
    <dgm:cxn modelId="{DAE0F40B-55A8-4C42-ACDB-FF0EB8F83878}" type="presOf" srcId="{4BEB396C-8AD5-4CD6-B1F6-F6A23629E811}" destId="{F7DEAAF6-EA28-4D4F-8E96-74336C7D8B0F}" srcOrd="0" destOrd="0" presId="urn:microsoft.com/office/officeart/2005/8/layout/process4"/>
    <dgm:cxn modelId="{83892F0B-FEC5-46D6-8AC1-6BF3BE680AF5}" type="presParOf" srcId="{4811DF5C-F18A-4424-8087-DCAC0A251DF1}" destId="{2B118515-148F-4B40-A947-42655FD3AA61}" srcOrd="0" destOrd="0" presId="urn:microsoft.com/office/officeart/2005/8/layout/process4"/>
    <dgm:cxn modelId="{734B2C50-F02D-4F31-80F6-5413E1E44BEB}" type="presParOf" srcId="{2B118515-148F-4B40-A947-42655FD3AA61}" destId="{3B434980-D215-4C78-8DCD-52307321C904}" srcOrd="0" destOrd="0" presId="urn:microsoft.com/office/officeart/2005/8/layout/process4"/>
    <dgm:cxn modelId="{A6A1EB81-E22C-41A6-AF41-F6F6CA75C3DF}" type="presParOf" srcId="{4811DF5C-F18A-4424-8087-DCAC0A251DF1}" destId="{2A5EF7D1-DD46-4471-BB31-B5246334ABC7}" srcOrd="1" destOrd="0" presId="urn:microsoft.com/office/officeart/2005/8/layout/process4"/>
    <dgm:cxn modelId="{335AF357-211B-49D2-A74C-3B8D5071AB44}" type="presParOf" srcId="{4811DF5C-F18A-4424-8087-DCAC0A251DF1}" destId="{1C4C33F4-2F0D-4AFB-A06F-8851542AE526}" srcOrd="2" destOrd="0" presId="urn:microsoft.com/office/officeart/2005/8/layout/process4"/>
    <dgm:cxn modelId="{24AE30DB-D4D4-4D4C-B54A-0D18797C28EC}" type="presParOf" srcId="{1C4C33F4-2F0D-4AFB-A06F-8851542AE526}" destId="{38A9B797-A988-4977-A0C5-FB538EFBB0FE}" srcOrd="0" destOrd="0" presId="urn:microsoft.com/office/officeart/2005/8/layout/process4"/>
    <dgm:cxn modelId="{D52B69A9-4D29-494C-ABCD-962A8768AFA9}" type="presParOf" srcId="{4811DF5C-F18A-4424-8087-DCAC0A251DF1}" destId="{79D12E60-FE63-4A74-8817-C083EBF7C436}" srcOrd="3" destOrd="0" presId="urn:microsoft.com/office/officeart/2005/8/layout/process4"/>
    <dgm:cxn modelId="{264F0467-B14E-4422-B678-8F366848CA1A}" type="presParOf" srcId="{4811DF5C-F18A-4424-8087-DCAC0A251DF1}" destId="{02AC0977-27DD-4E29-9176-B0DEFFC3A7C0}" srcOrd="4" destOrd="0" presId="urn:microsoft.com/office/officeart/2005/8/layout/process4"/>
    <dgm:cxn modelId="{62C6593B-28BF-40CC-957E-331162A8FB27}" type="presParOf" srcId="{02AC0977-27DD-4E29-9176-B0DEFFC3A7C0}" destId="{AD8E01A3-C3E1-4C32-8D91-167870942141}" srcOrd="0" destOrd="0" presId="urn:microsoft.com/office/officeart/2005/8/layout/process4"/>
    <dgm:cxn modelId="{89872DCC-1916-4486-8540-6371C7C02410}" type="presParOf" srcId="{4811DF5C-F18A-4424-8087-DCAC0A251DF1}" destId="{07362EE9-8C38-4B91-9F11-B83CD706D02E}" srcOrd="5" destOrd="0" presId="urn:microsoft.com/office/officeart/2005/8/layout/process4"/>
    <dgm:cxn modelId="{A32C23D9-3A73-43AE-91EE-6014C588BB49}" type="presParOf" srcId="{4811DF5C-F18A-4424-8087-DCAC0A251DF1}" destId="{DD7B34D9-4997-41AF-B1FE-73022F7264E7}" srcOrd="6" destOrd="0" presId="urn:microsoft.com/office/officeart/2005/8/layout/process4"/>
    <dgm:cxn modelId="{14BD846F-D0D4-4417-A216-B6B42C0C7B64}" type="presParOf" srcId="{DD7B34D9-4997-41AF-B1FE-73022F7264E7}" destId="{F7DEAAF6-EA28-4D4F-8E96-74336C7D8B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3100A-C1E4-42A0-8255-A282CB40D4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GT"/>
        </a:p>
      </dgm:t>
    </dgm:pt>
    <dgm:pt modelId="{4BEB396C-8AD5-4CD6-B1F6-F6A23629E811}">
      <dgm:prSet phldrT="[Texto]"/>
      <dgm:spPr>
        <a:ln w="63500" cmpd="sng">
          <a:solidFill>
            <a:schemeClr val="accent1">
              <a:lumMod val="50000"/>
            </a:schemeClr>
          </a:solidFill>
        </a:ln>
      </dgm:spPr>
      <dgm:t>
        <a:bodyPr/>
        <a:lstStyle/>
        <a:p>
          <a:r>
            <a:rPr lang="es-MX" dirty="0" smtClean="0"/>
            <a:t>Las fechas de pago de intereses en los cupones correspondientes</a:t>
          </a:r>
          <a:endParaRPr lang="es-GT" dirty="0"/>
        </a:p>
      </dgm:t>
    </dgm:pt>
    <dgm:pt modelId="{72353D42-1BFE-4967-999A-AC44AFC14C39}" type="parTrans" cxnId="{15BD8FDB-964E-4F71-9570-3FA93C4AB8EE}">
      <dgm:prSet/>
      <dgm:spPr/>
      <dgm:t>
        <a:bodyPr/>
        <a:lstStyle/>
        <a:p>
          <a:endParaRPr lang="es-GT"/>
        </a:p>
      </dgm:t>
    </dgm:pt>
    <dgm:pt modelId="{5429B53D-07E6-4799-B99D-2FA4BE1E1E5D}" type="sibTrans" cxnId="{15BD8FDB-964E-4F71-9570-3FA93C4AB8EE}">
      <dgm:prSet/>
      <dgm:spPr/>
      <dgm:t>
        <a:bodyPr/>
        <a:lstStyle/>
        <a:p>
          <a:endParaRPr lang="es-GT"/>
        </a:p>
      </dgm:t>
    </dgm:pt>
    <dgm:pt modelId="{89AD1136-ED9E-427D-8B12-7EB76B9853FD}">
      <dgm:prSet phldrT="[Texto]"/>
      <dgm:spPr>
        <a:ln w="63500">
          <a:solidFill>
            <a:schemeClr val="accent1">
              <a:lumMod val="50000"/>
            </a:schemeClr>
          </a:solidFill>
        </a:ln>
      </dgm:spPr>
      <dgm:t>
        <a:bodyPr/>
        <a:lstStyle/>
        <a:p>
          <a:r>
            <a:rPr lang="es-MX" dirty="0" smtClean="0"/>
            <a:t>El total de bonos emitidos</a:t>
          </a:r>
          <a:endParaRPr lang="es-GT" dirty="0"/>
        </a:p>
      </dgm:t>
    </dgm:pt>
    <dgm:pt modelId="{A204B63A-15C1-4DB7-878B-1E194F3FF181}" type="parTrans" cxnId="{F33DEB56-54D4-4C42-BD97-5A5FC9447402}">
      <dgm:prSet/>
      <dgm:spPr/>
      <dgm:t>
        <a:bodyPr/>
        <a:lstStyle/>
        <a:p>
          <a:endParaRPr lang="es-GT"/>
        </a:p>
      </dgm:t>
    </dgm:pt>
    <dgm:pt modelId="{9B5D3EA3-7431-4B5E-932C-0D55C8A10F07}" type="sibTrans" cxnId="{F33DEB56-54D4-4C42-BD97-5A5FC9447402}">
      <dgm:prSet/>
      <dgm:spPr/>
      <dgm:t>
        <a:bodyPr/>
        <a:lstStyle/>
        <a:p>
          <a:endParaRPr lang="es-GT"/>
        </a:p>
      </dgm:t>
    </dgm:pt>
    <dgm:pt modelId="{B2AF3E46-6275-48A0-9FB2-7C81C36CF088}">
      <dgm:prSet phldrT="[Texto]"/>
      <dgm:spPr>
        <a:ln w="63500">
          <a:solidFill>
            <a:schemeClr val="accent1">
              <a:lumMod val="50000"/>
            </a:schemeClr>
          </a:solidFill>
        </a:ln>
      </dgm:spPr>
      <dgm:t>
        <a:bodyPr/>
        <a:lstStyle/>
        <a:p>
          <a:r>
            <a:rPr lang="es-MX" dirty="0" smtClean="0"/>
            <a:t>El nombre del propietario si el documento es nominativo</a:t>
          </a:r>
          <a:endParaRPr lang="es-GT" dirty="0"/>
        </a:p>
      </dgm:t>
    </dgm:pt>
    <dgm:pt modelId="{C2A6D221-9939-43AC-9A1F-507A4592E522}" type="parTrans" cxnId="{E5F5BCE1-C5A2-4E97-90F0-D46478291384}">
      <dgm:prSet/>
      <dgm:spPr/>
      <dgm:t>
        <a:bodyPr/>
        <a:lstStyle/>
        <a:p>
          <a:endParaRPr lang="es-GT"/>
        </a:p>
      </dgm:t>
    </dgm:pt>
    <dgm:pt modelId="{FB034891-16E2-4EB3-8E55-02DA130E69F6}" type="sibTrans" cxnId="{E5F5BCE1-C5A2-4E97-90F0-D46478291384}">
      <dgm:prSet/>
      <dgm:spPr/>
      <dgm:t>
        <a:bodyPr/>
        <a:lstStyle/>
        <a:p>
          <a:endParaRPr lang="es-GT"/>
        </a:p>
      </dgm:t>
    </dgm:pt>
    <dgm:pt modelId="{4811DF5C-F18A-4424-8087-DCAC0A251DF1}" type="pres">
      <dgm:prSet presAssocID="{DB83100A-C1E4-42A0-8255-A282CB40D430}" presName="Name0" presStyleCnt="0">
        <dgm:presLayoutVars>
          <dgm:dir/>
          <dgm:animLvl val="lvl"/>
          <dgm:resizeHandles val="exact"/>
        </dgm:presLayoutVars>
      </dgm:prSet>
      <dgm:spPr/>
      <dgm:t>
        <a:bodyPr/>
        <a:lstStyle/>
        <a:p>
          <a:endParaRPr lang="es-GT"/>
        </a:p>
      </dgm:t>
    </dgm:pt>
    <dgm:pt modelId="{99596440-C4F3-49B9-AE34-7B47E30C1146}" type="pres">
      <dgm:prSet presAssocID="{B2AF3E46-6275-48A0-9FB2-7C81C36CF088}" presName="boxAndChildren" presStyleCnt="0"/>
      <dgm:spPr/>
    </dgm:pt>
    <dgm:pt modelId="{BCF60C9B-A3B3-4F48-826B-A54CC24E53AA}" type="pres">
      <dgm:prSet presAssocID="{B2AF3E46-6275-48A0-9FB2-7C81C36CF088}" presName="parentTextBox" presStyleLbl="node1" presStyleIdx="0" presStyleCnt="3"/>
      <dgm:spPr/>
      <dgm:t>
        <a:bodyPr/>
        <a:lstStyle/>
        <a:p>
          <a:endParaRPr lang="es-GT"/>
        </a:p>
      </dgm:t>
    </dgm:pt>
    <dgm:pt modelId="{79D12E60-FE63-4A74-8817-C083EBF7C436}" type="pres">
      <dgm:prSet presAssocID="{9B5D3EA3-7431-4B5E-932C-0D55C8A10F07}" presName="sp" presStyleCnt="0"/>
      <dgm:spPr/>
    </dgm:pt>
    <dgm:pt modelId="{02AC0977-27DD-4E29-9176-B0DEFFC3A7C0}" type="pres">
      <dgm:prSet presAssocID="{89AD1136-ED9E-427D-8B12-7EB76B9853FD}" presName="arrowAndChildren" presStyleCnt="0"/>
      <dgm:spPr/>
    </dgm:pt>
    <dgm:pt modelId="{AD8E01A3-C3E1-4C32-8D91-167870942141}" type="pres">
      <dgm:prSet presAssocID="{89AD1136-ED9E-427D-8B12-7EB76B9853FD}" presName="parentTextArrow" presStyleLbl="node1" presStyleIdx="1" presStyleCnt="3"/>
      <dgm:spPr/>
      <dgm:t>
        <a:bodyPr/>
        <a:lstStyle/>
        <a:p>
          <a:endParaRPr lang="es-GT"/>
        </a:p>
      </dgm:t>
    </dgm:pt>
    <dgm:pt modelId="{07362EE9-8C38-4B91-9F11-B83CD706D02E}" type="pres">
      <dgm:prSet presAssocID="{5429B53D-07E6-4799-B99D-2FA4BE1E1E5D}" presName="sp" presStyleCnt="0"/>
      <dgm:spPr/>
    </dgm:pt>
    <dgm:pt modelId="{DD7B34D9-4997-41AF-B1FE-73022F7264E7}" type="pres">
      <dgm:prSet presAssocID="{4BEB396C-8AD5-4CD6-B1F6-F6A23629E811}" presName="arrowAndChildren" presStyleCnt="0"/>
      <dgm:spPr/>
    </dgm:pt>
    <dgm:pt modelId="{F7DEAAF6-EA28-4D4F-8E96-74336C7D8B0F}" type="pres">
      <dgm:prSet presAssocID="{4BEB396C-8AD5-4CD6-B1F6-F6A23629E811}" presName="parentTextArrow" presStyleLbl="node1" presStyleIdx="2" presStyleCnt="3"/>
      <dgm:spPr/>
      <dgm:t>
        <a:bodyPr/>
        <a:lstStyle/>
        <a:p>
          <a:endParaRPr lang="es-GT"/>
        </a:p>
      </dgm:t>
    </dgm:pt>
  </dgm:ptLst>
  <dgm:cxnLst>
    <dgm:cxn modelId="{B968490B-15CA-4427-949B-DFF807304DC8}" type="presOf" srcId="{B2AF3E46-6275-48A0-9FB2-7C81C36CF088}" destId="{BCF60C9B-A3B3-4F48-826B-A54CC24E53AA}" srcOrd="0" destOrd="0" presId="urn:microsoft.com/office/officeart/2005/8/layout/process4"/>
    <dgm:cxn modelId="{15BD8FDB-964E-4F71-9570-3FA93C4AB8EE}" srcId="{DB83100A-C1E4-42A0-8255-A282CB40D430}" destId="{4BEB396C-8AD5-4CD6-B1F6-F6A23629E811}" srcOrd="0" destOrd="0" parTransId="{72353D42-1BFE-4967-999A-AC44AFC14C39}" sibTransId="{5429B53D-07E6-4799-B99D-2FA4BE1E1E5D}"/>
    <dgm:cxn modelId="{09D3F7AD-DAF3-4596-A9D2-876430674CE1}" type="presOf" srcId="{4BEB396C-8AD5-4CD6-B1F6-F6A23629E811}" destId="{F7DEAAF6-EA28-4D4F-8E96-74336C7D8B0F}" srcOrd="0" destOrd="0" presId="urn:microsoft.com/office/officeart/2005/8/layout/process4"/>
    <dgm:cxn modelId="{F33DEB56-54D4-4C42-BD97-5A5FC9447402}" srcId="{DB83100A-C1E4-42A0-8255-A282CB40D430}" destId="{89AD1136-ED9E-427D-8B12-7EB76B9853FD}" srcOrd="1" destOrd="0" parTransId="{A204B63A-15C1-4DB7-878B-1E194F3FF181}" sibTransId="{9B5D3EA3-7431-4B5E-932C-0D55C8A10F07}"/>
    <dgm:cxn modelId="{E5F5BCE1-C5A2-4E97-90F0-D46478291384}" srcId="{DB83100A-C1E4-42A0-8255-A282CB40D430}" destId="{B2AF3E46-6275-48A0-9FB2-7C81C36CF088}" srcOrd="2" destOrd="0" parTransId="{C2A6D221-9939-43AC-9A1F-507A4592E522}" sibTransId="{FB034891-16E2-4EB3-8E55-02DA130E69F6}"/>
    <dgm:cxn modelId="{9F84BB25-3F77-43EC-9124-DDDF0FE45003}" type="presOf" srcId="{DB83100A-C1E4-42A0-8255-A282CB40D430}" destId="{4811DF5C-F18A-4424-8087-DCAC0A251DF1}" srcOrd="0" destOrd="0" presId="urn:microsoft.com/office/officeart/2005/8/layout/process4"/>
    <dgm:cxn modelId="{E9103E9E-E536-4409-918D-C0740167BE17}" type="presOf" srcId="{89AD1136-ED9E-427D-8B12-7EB76B9853FD}" destId="{AD8E01A3-C3E1-4C32-8D91-167870942141}" srcOrd="0" destOrd="0" presId="urn:microsoft.com/office/officeart/2005/8/layout/process4"/>
    <dgm:cxn modelId="{C464DED3-ECE1-47E4-AD67-AEA17FB76B24}" type="presParOf" srcId="{4811DF5C-F18A-4424-8087-DCAC0A251DF1}" destId="{99596440-C4F3-49B9-AE34-7B47E30C1146}" srcOrd="0" destOrd="0" presId="urn:microsoft.com/office/officeart/2005/8/layout/process4"/>
    <dgm:cxn modelId="{7B9DA408-EAD3-40D9-B198-87D6EAF923B0}" type="presParOf" srcId="{99596440-C4F3-49B9-AE34-7B47E30C1146}" destId="{BCF60C9B-A3B3-4F48-826B-A54CC24E53AA}" srcOrd="0" destOrd="0" presId="urn:microsoft.com/office/officeart/2005/8/layout/process4"/>
    <dgm:cxn modelId="{03D939B8-54F5-4641-A8CA-8B4BBDCD250D}" type="presParOf" srcId="{4811DF5C-F18A-4424-8087-DCAC0A251DF1}" destId="{79D12E60-FE63-4A74-8817-C083EBF7C436}" srcOrd="1" destOrd="0" presId="urn:microsoft.com/office/officeart/2005/8/layout/process4"/>
    <dgm:cxn modelId="{FCD45EF7-BDAF-4E4C-9E68-70C5013C6F57}" type="presParOf" srcId="{4811DF5C-F18A-4424-8087-DCAC0A251DF1}" destId="{02AC0977-27DD-4E29-9176-B0DEFFC3A7C0}" srcOrd="2" destOrd="0" presId="urn:microsoft.com/office/officeart/2005/8/layout/process4"/>
    <dgm:cxn modelId="{A331DE6C-6E75-4F71-8E26-B35677963773}" type="presParOf" srcId="{02AC0977-27DD-4E29-9176-B0DEFFC3A7C0}" destId="{AD8E01A3-C3E1-4C32-8D91-167870942141}" srcOrd="0" destOrd="0" presId="urn:microsoft.com/office/officeart/2005/8/layout/process4"/>
    <dgm:cxn modelId="{22A322D9-F91D-4EBA-8BB4-1DE1FBB1C3E2}" type="presParOf" srcId="{4811DF5C-F18A-4424-8087-DCAC0A251DF1}" destId="{07362EE9-8C38-4B91-9F11-B83CD706D02E}" srcOrd="3" destOrd="0" presId="urn:microsoft.com/office/officeart/2005/8/layout/process4"/>
    <dgm:cxn modelId="{AA40D7B2-7519-4153-86E3-972D2B952C06}" type="presParOf" srcId="{4811DF5C-F18A-4424-8087-DCAC0A251DF1}" destId="{DD7B34D9-4997-41AF-B1FE-73022F7264E7}" srcOrd="4" destOrd="0" presId="urn:microsoft.com/office/officeart/2005/8/layout/process4"/>
    <dgm:cxn modelId="{59CC292A-AC9A-45DB-A742-02EFC6AEBB2A}" type="presParOf" srcId="{DD7B34D9-4997-41AF-B1FE-73022F7264E7}" destId="{F7DEAAF6-EA28-4D4F-8E96-74336C7D8B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3100A-C1E4-42A0-8255-A282CB40D4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GT"/>
        </a:p>
      </dgm:t>
    </dgm:pt>
    <dgm:pt modelId="{4BEB396C-8AD5-4CD6-B1F6-F6A23629E811}">
      <dgm:prSet phldrT="[Texto]"/>
      <dgm:spPr>
        <a:ln w="63500" cmpd="sng">
          <a:solidFill>
            <a:schemeClr val="accent1">
              <a:lumMod val="50000"/>
            </a:schemeClr>
          </a:solidFill>
        </a:ln>
      </dgm:spPr>
      <dgm:t>
        <a:bodyPr/>
        <a:lstStyle/>
        <a:p>
          <a:r>
            <a:rPr lang="es-MX" dirty="0" smtClean="0"/>
            <a:t>Liquidez</a:t>
          </a:r>
          <a:endParaRPr lang="es-GT" dirty="0"/>
        </a:p>
      </dgm:t>
    </dgm:pt>
    <dgm:pt modelId="{72353D42-1BFE-4967-999A-AC44AFC14C39}" type="parTrans" cxnId="{15BD8FDB-964E-4F71-9570-3FA93C4AB8EE}">
      <dgm:prSet/>
      <dgm:spPr/>
      <dgm:t>
        <a:bodyPr/>
        <a:lstStyle/>
        <a:p>
          <a:endParaRPr lang="es-GT"/>
        </a:p>
      </dgm:t>
    </dgm:pt>
    <dgm:pt modelId="{5429B53D-07E6-4799-B99D-2FA4BE1E1E5D}" type="sibTrans" cxnId="{15BD8FDB-964E-4F71-9570-3FA93C4AB8EE}">
      <dgm:prSet/>
      <dgm:spPr/>
      <dgm:t>
        <a:bodyPr/>
        <a:lstStyle/>
        <a:p>
          <a:endParaRPr lang="es-GT"/>
        </a:p>
      </dgm:t>
    </dgm:pt>
    <dgm:pt modelId="{89AD1136-ED9E-427D-8B12-7EB76B9853FD}">
      <dgm:prSet phldrT="[Texto]"/>
      <dgm:spPr>
        <a:ln w="63500">
          <a:solidFill>
            <a:schemeClr val="accent1">
              <a:lumMod val="50000"/>
            </a:schemeClr>
          </a:solidFill>
        </a:ln>
      </dgm:spPr>
      <dgm:t>
        <a:bodyPr/>
        <a:lstStyle/>
        <a:p>
          <a:r>
            <a:rPr lang="es-MX" dirty="0" smtClean="0"/>
            <a:t>Riesgo de Interés</a:t>
          </a:r>
          <a:endParaRPr lang="es-GT" dirty="0"/>
        </a:p>
      </dgm:t>
    </dgm:pt>
    <dgm:pt modelId="{A204B63A-15C1-4DB7-878B-1E194F3FF181}" type="parTrans" cxnId="{F33DEB56-54D4-4C42-BD97-5A5FC9447402}">
      <dgm:prSet/>
      <dgm:spPr/>
      <dgm:t>
        <a:bodyPr/>
        <a:lstStyle/>
        <a:p>
          <a:endParaRPr lang="es-GT"/>
        </a:p>
      </dgm:t>
    </dgm:pt>
    <dgm:pt modelId="{9B5D3EA3-7431-4B5E-932C-0D55C8A10F07}" type="sibTrans" cxnId="{F33DEB56-54D4-4C42-BD97-5A5FC9447402}">
      <dgm:prSet/>
      <dgm:spPr/>
      <dgm:t>
        <a:bodyPr/>
        <a:lstStyle/>
        <a:p>
          <a:endParaRPr lang="es-GT"/>
        </a:p>
      </dgm:t>
    </dgm:pt>
    <dgm:pt modelId="{B2AF3E46-6275-48A0-9FB2-7C81C36CF088}">
      <dgm:prSet phldrT="[Texto]"/>
      <dgm:spPr>
        <a:ln w="63500">
          <a:solidFill>
            <a:schemeClr val="accent1">
              <a:lumMod val="50000"/>
            </a:schemeClr>
          </a:solidFill>
        </a:ln>
      </dgm:spPr>
      <dgm:t>
        <a:bodyPr/>
        <a:lstStyle/>
        <a:p>
          <a:r>
            <a:rPr lang="es-MX" dirty="0" smtClean="0"/>
            <a:t>Riesgo de Reinversión</a:t>
          </a:r>
          <a:endParaRPr lang="es-GT" dirty="0"/>
        </a:p>
      </dgm:t>
    </dgm:pt>
    <dgm:pt modelId="{C2A6D221-9939-43AC-9A1F-507A4592E522}" type="parTrans" cxnId="{E5F5BCE1-C5A2-4E97-90F0-D46478291384}">
      <dgm:prSet/>
      <dgm:spPr/>
      <dgm:t>
        <a:bodyPr/>
        <a:lstStyle/>
        <a:p>
          <a:endParaRPr lang="es-GT"/>
        </a:p>
      </dgm:t>
    </dgm:pt>
    <dgm:pt modelId="{FB034891-16E2-4EB3-8E55-02DA130E69F6}" type="sibTrans" cxnId="{E5F5BCE1-C5A2-4E97-90F0-D46478291384}">
      <dgm:prSet/>
      <dgm:spPr/>
      <dgm:t>
        <a:bodyPr/>
        <a:lstStyle/>
        <a:p>
          <a:endParaRPr lang="es-GT"/>
        </a:p>
      </dgm:t>
    </dgm:pt>
    <dgm:pt modelId="{E3FD023F-0308-433F-AC8F-307F599601B5}">
      <dgm:prSet phldrT="[Texto]"/>
      <dgm:spPr>
        <a:ln w="63500">
          <a:solidFill>
            <a:schemeClr val="accent1">
              <a:lumMod val="50000"/>
            </a:schemeClr>
          </a:solidFill>
        </a:ln>
      </dgm:spPr>
      <dgm:t>
        <a:bodyPr/>
        <a:lstStyle/>
        <a:p>
          <a:r>
            <a:rPr lang="es-MX" dirty="0" smtClean="0"/>
            <a:t>Riesgo de Cambio</a:t>
          </a:r>
          <a:endParaRPr lang="es-GT" dirty="0"/>
        </a:p>
      </dgm:t>
    </dgm:pt>
    <dgm:pt modelId="{9178CF09-A2E6-4158-8C07-0E5696907D62}" type="parTrans" cxnId="{95A78479-FE93-4BB7-8BC9-F413EECD57EA}">
      <dgm:prSet/>
      <dgm:spPr/>
      <dgm:t>
        <a:bodyPr/>
        <a:lstStyle/>
        <a:p>
          <a:endParaRPr lang="es-GT"/>
        </a:p>
      </dgm:t>
    </dgm:pt>
    <dgm:pt modelId="{DC9F968C-234F-4F7E-AFBA-81D40348CE9E}" type="sibTrans" cxnId="{95A78479-FE93-4BB7-8BC9-F413EECD57EA}">
      <dgm:prSet/>
      <dgm:spPr/>
      <dgm:t>
        <a:bodyPr/>
        <a:lstStyle/>
        <a:p>
          <a:endParaRPr lang="es-GT"/>
        </a:p>
      </dgm:t>
    </dgm:pt>
    <dgm:pt modelId="{4811DF5C-F18A-4424-8087-DCAC0A251DF1}" type="pres">
      <dgm:prSet presAssocID="{DB83100A-C1E4-42A0-8255-A282CB40D430}" presName="Name0" presStyleCnt="0">
        <dgm:presLayoutVars>
          <dgm:dir/>
          <dgm:animLvl val="lvl"/>
          <dgm:resizeHandles val="exact"/>
        </dgm:presLayoutVars>
      </dgm:prSet>
      <dgm:spPr/>
      <dgm:t>
        <a:bodyPr/>
        <a:lstStyle/>
        <a:p>
          <a:endParaRPr lang="es-GT"/>
        </a:p>
      </dgm:t>
    </dgm:pt>
    <dgm:pt modelId="{AF294FFE-EAAC-489B-9443-63612AC96056}" type="pres">
      <dgm:prSet presAssocID="{E3FD023F-0308-433F-AC8F-307F599601B5}" presName="boxAndChildren" presStyleCnt="0"/>
      <dgm:spPr/>
    </dgm:pt>
    <dgm:pt modelId="{280977DF-75AF-46D1-9D8E-7E73E2E852A2}" type="pres">
      <dgm:prSet presAssocID="{E3FD023F-0308-433F-AC8F-307F599601B5}" presName="parentTextBox" presStyleLbl="node1" presStyleIdx="0" presStyleCnt="4"/>
      <dgm:spPr/>
      <dgm:t>
        <a:bodyPr/>
        <a:lstStyle/>
        <a:p>
          <a:endParaRPr lang="es-GT"/>
        </a:p>
      </dgm:t>
    </dgm:pt>
    <dgm:pt modelId="{2A5EF7D1-DD46-4471-BB31-B5246334ABC7}" type="pres">
      <dgm:prSet presAssocID="{FB034891-16E2-4EB3-8E55-02DA130E69F6}" presName="sp" presStyleCnt="0"/>
      <dgm:spPr/>
    </dgm:pt>
    <dgm:pt modelId="{1C4C33F4-2F0D-4AFB-A06F-8851542AE526}" type="pres">
      <dgm:prSet presAssocID="{B2AF3E46-6275-48A0-9FB2-7C81C36CF088}" presName="arrowAndChildren" presStyleCnt="0"/>
      <dgm:spPr/>
    </dgm:pt>
    <dgm:pt modelId="{38A9B797-A988-4977-A0C5-FB538EFBB0FE}" type="pres">
      <dgm:prSet presAssocID="{B2AF3E46-6275-48A0-9FB2-7C81C36CF088}" presName="parentTextArrow" presStyleLbl="node1" presStyleIdx="1" presStyleCnt="4"/>
      <dgm:spPr/>
      <dgm:t>
        <a:bodyPr/>
        <a:lstStyle/>
        <a:p>
          <a:endParaRPr lang="es-GT"/>
        </a:p>
      </dgm:t>
    </dgm:pt>
    <dgm:pt modelId="{79D12E60-FE63-4A74-8817-C083EBF7C436}" type="pres">
      <dgm:prSet presAssocID="{9B5D3EA3-7431-4B5E-932C-0D55C8A10F07}" presName="sp" presStyleCnt="0"/>
      <dgm:spPr/>
    </dgm:pt>
    <dgm:pt modelId="{02AC0977-27DD-4E29-9176-B0DEFFC3A7C0}" type="pres">
      <dgm:prSet presAssocID="{89AD1136-ED9E-427D-8B12-7EB76B9853FD}" presName="arrowAndChildren" presStyleCnt="0"/>
      <dgm:spPr/>
    </dgm:pt>
    <dgm:pt modelId="{AD8E01A3-C3E1-4C32-8D91-167870942141}" type="pres">
      <dgm:prSet presAssocID="{89AD1136-ED9E-427D-8B12-7EB76B9853FD}" presName="parentTextArrow" presStyleLbl="node1" presStyleIdx="2" presStyleCnt="4"/>
      <dgm:spPr/>
      <dgm:t>
        <a:bodyPr/>
        <a:lstStyle/>
        <a:p>
          <a:endParaRPr lang="es-GT"/>
        </a:p>
      </dgm:t>
    </dgm:pt>
    <dgm:pt modelId="{07362EE9-8C38-4B91-9F11-B83CD706D02E}" type="pres">
      <dgm:prSet presAssocID="{5429B53D-07E6-4799-B99D-2FA4BE1E1E5D}" presName="sp" presStyleCnt="0"/>
      <dgm:spPr/>
    </dgm:pt>
    <dgm:pt modelId="{DD7B34D9-4997-41AF-B1FE-73022F7264E7}" type="pres">
      <dgm:prSet presAssocID="{4BEB396C-8AD5-4CD6-B1F6-F6A23629E811}" presName="arrowAndChildren" presStyleCnt="0"/>
      <dgm:spPr/>
    </dgm:pt>
    <dgm:pt modelId="{F7DEAAF6-EA28-4D4F-8E96-74336C7D8B0F}" type="pres">
      <dgm:prSet presAssocID="{4BEB396C-8AD5-4CD6-B1F6-F6A23629E811}" presName="parentTextArrow" presStyleLbl="node1" presStyleIdx="3" presStyleCnt="4"/>
      <dgm:spPr/>
      <dgm:t>
        <a:bodyPr/>
        <a:lstStyle/>
        <a:p>
          <a:endParaRPr lang="es-GT"/>
        </a:p>
      </dgm:t>
    </dgm:pt>
  </dgm:ptLst>
  <dgm:cxnLst>
    <dgm:cxn modelId="{558C1DB2-D4E5-47EC-A25E-AAA38688B789}" type="presOf" srcId="{DB83100A-C1E4-42A0-8255-A282CB40D430}" destId="{4811DF5C-F18A-4424-8087-DCAC0A251DF1}" srcOrd="0" destOrd="0" presId="urn:microsoft.com/office/officeart/2005/8/layout/process4"/>
    <dgm:cxn modelId="{6AAA6CA9-CEEA-49F1-B403-E4D0C5F45A82}" type="presOf" srcId="{4BEB396C-8AD5-4CD6-B1F6-F6A23629E811}" destId="{F7DEAAF6-EA28-4D4F-8E96-74336C7D8B0F}" srcOrd="0" destOrd="0" presId="urn:microsoft.com/office/officeart/2005/8/layout/process4"/>
    <dgm:cxn modelId="{15BD8FDB-964E-4F71-9570-3FA93C4AB8EE}" srcId="{DB83100A-C1E4-42A0-8255-A282CB40D430}" destId="{4BEB396C-8AD5-4CD6-B1F6-F6A23629E811}" srcOrd="0" destOrd="0" parTransId="{72353D42-1BFE-4967-999A-AC44AFC14C39}" sibTransId="{5429B53D-07E6-4799-B99D-2FA4BE1E1E5D}"/>
    <dgm:cxn modelId="{31193B2B-0AE8-4A2F-A1F1-2F01A99D4993}" type="presOf" srcId="{89AD1136-ED9E-427D-8B12-7EB76B9853FD}" destId="{AD8E01A3-C3E1-4C32-8D91-167870942141}" srcOrd="0" destOrd="0" presId="urn:microsoft.com/office/officeart/2005/8/layout/process4"/>
    <dgm:cxn modelId="{95A78479-FE93-4BB7-8BC9-F413EECD57EA}" srcId="{DB83100A-C1E4-42A0-8255-A282CB40D430}" destId="{E3FD023F-0308-433F-AC8F-307F599601B5}" srcOrd="3" destOrd="0" parTransId="{9178CF09-A2E6-4158-8C07-0E5696907D62}" sibTransId="{DC9F968C-234F-4F7E-AFBA-81D40348CE9E}"/>
    <dgm:cxn modelId="{F33DEB56-54D4-4C42-BD97-5A5FC9447402}" srcId="{DB83100A-C1E4-42A0-8255-A282CB40D430}" destId="{89AD1136-ED9E-427D-8B12-7EB76B9853FD}" srcOrd="1" destOrd="0" parTransId="{A204B63A-15C1-4DB7-878B-1E194F3FF181}" sibTransId="{9B5D3EA3-7431-4B5E-932C-0D55C8A10F07}"/>
    <dgm:cxn modelId="{E5F5BCE1-C5A2-4E97-90F0-D46478291384}" srcId="{DB83100A-C1E4-42A0-8255-A282CB40D430}" destId="{B2AF3E46-6275-48A0-9FB2-7C81C36CF088}" srcOrd="2" destOrd="0" parTransId="{C2A6D221-9939-43AC-9A1F-507A4592E522}" sibTransId="{FB034891-16E2-4EB3-8E55-02DA130E69F6}"/>
    <dgm:cxn modelId="{F6AC0FE7-8067-4335-9DAB-04A5C170CFF6}" type="presOf" srcId="{E3FD023F-0308-433F-AC8F-307F599601B5}" destId="{280977DF-75AF-46D1-9D8E-7E73E2E852A2}" srcOrd="0" destOrd="0" presId="urn:microsoft.com/office/officeart/2005/8/layout/process4"/>
    <dgm:cxn modelId="{FC997605-C875-44F0-8AB6-F0146BFA479E}" type="presOf" srcId="{B2AF3E46-6275-48A0-9FB2-7C81C36CF088}" destId="{38A9B797-A988-4977-A0C5-FB538EFBB0FE}" srcOrd="0" destOrd="0" presId="urn:microsoft.com/office/officeart/2005/8/layout/process4"/>
    <dgm:cxn modelId="{0A8B540E-2C99-4546-8D01-F8133435E108}" type="presParOf" srcId="{4811DF5C-F18A-4424-8087-DCAC0A251DF1}" destId="{AF294FFE-EAAC-489B-9443-63612AC96056}" srcOrd="0" destOrd="0" presId="urn:microsoft.com/office/officeart/2005/8/layout/process4"/>
    <dgm:cxn modelId="{987DADB7-AC2A-413A-AD81-9E1CD78B1167}" type="presParOf" srcId="{AF294FFE-EAAC-489B-9443-63612AC96056}" destId="{280977DF-75AF-46D1-9D8E-7E73E2E852A2}" srcOrd="0" destOrd="0" presId="urn:microsoft.com/office/officeart/2005/8/layout/process4"/>
    <dgm:cxn modelId="{362B3B88-995D-47AA-8E2B-F1CD609922BD}" type="presParOf" srcId="{4811DF5C-F18A-4424-8087-DCAC0A251DF1}" destId="{2A5EF7D1-DD46-4471-BB31-B5246334ABC7}" srcOrd="1" destOrd="0" presId="urn:microsoft.com/office/officeart/2005/8/layout/process4"/>
    <dgm:cxn modelId="{B0DD360A-1110-4B7D-A2DF-1015E0457075}" type="presParOf" srcId="{4811DF5C-F18A-4424-8087-DCAC0A251DF1}" destId="{1C4C33F4-2F0D-4AFB-A06F-8851542AE526}" srcOrd="2" destOrd="0" presId="urn:microsoft.com/office/officeart/2005/8/layout/process4"/>
    <dgm:cxn modelId="{E1BA1A67-B184-4B01-910E-BD5F80448676}" type="presParOf" srcId="{1C4C33F4-2F0D-4AFB-A06F-8851542AE526}" destId="{38A9B797-A988-4977-A0C5-FB538EFBB0FE}" srcOrd="0" destOrd="0" presId="urn:microsoft.com/office/officeart/2005/8/layout/process4"/>
    <dgm:cxn modelId="{FA3EB74D-041E-48D0-9D13-79A04522AF98}" type="presParOf" srcId="{4811DF5C-F18A-4424-8087-DCAC0A251DF1}" destId="{79D12E60-FE63-4A74-8817-C083EBF7C436}" srcOrd="3" destOrd="0" presId="urn:microsoft.com/office/officeart/2005/8/layout/process4"/>
    <dgm:cxn modelId="{A4DD75D7-2CC3-44CC-98DA-96A736E7F6C7}" type="presParOf" srcId="{4811DF5C-F18A-4424-8087-DCAC0A251DF1}" destId="{02AC0977-27DD-4E29-9176-B0DEFFC3A7C0}" srcOrd="4" destOrd="0" presId="urn:microsoft.com/office/officeart/2005/8/layout/process4"/>
    <dgm:cxn modelId="{D059406C-7C58-4E59-BFF4-3B0B67B43394}" type="presParOf" srcId="{02AC0977-27DD-4E29-9176-B0DEFFC3A7C0}" destId="{AD8E01A3-C3E1-4C32-8D91-167870942141}" srcOrd="0" destOrd="0" presId="urn:microsoft.com/office/officeart/2005/8/layout/process4"/>
    <dgm:cxn modelId="{C9260AB6-624E-4118-A5B1-0D367024B68E}" type="presParOf" srcId="{4811DF5C-F18A-4424-8087-DCAC0A251DF1}" destId="{07362EE9-8C38-4B91-9F11-B83CD706D02E}" srcOrd="5" destOrd="0" presId="urn:microsoft.com/office/officeart/2005/8/layout/process4"/>
    <dgm:cxn modelId="{4526834D-5CFB-4F10-9C49-C19AC8155298}" type="presParOf" srcId="{4811DF5C-F18A-4424-8087-DCAC0A251DF1}" destId="{DD7B34D9-4997-41AF-B1FE-73022F7264E7}" srcOrd="6" destOrd="0" presId="urn:microsoft.com/office/officeart/2005/8/layout/process4"/>
    <dgm:cxn modelId="{9D1B0DB3-9DF5-42C6-8E3D-3AE5077FFBB1}" type="presParOf" srcId="{DD7B34D9-4997-41AF-B1FE-73022F7264E7}" destId="{F7DEAAF6-EA28-4D4F-8E96-74336C7D8B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83100A-C1E4-42A0-8255-A282CB40D4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GT"/>
        </a:p>
      </dgm:t>
    </dgm:pt>
    <dgm:pt modelId="{4BEB396C-8AD5-4CD6-B1F6-F6A23629E811}">
      <dgm:prSet phldrT="[Texto]"/>
      <dgm:spPr>
        <a:ln w="63500" cmpd="sng">
          <a:solidFill>
            <a:schemeClr val="accent1">
              <a:lumMod val="50000"/>
            </a:schemeClr>
          </a:solidFill>
        </a:ln>
      </dgm:spPr>
      <dgm:t>
        <a:bodyPr/>
        <a:lstStyle/>
        <a:p>
          <a:r>
            <a:rPr lang="es-MX" dirty="0" smtClean="0"/>
            <a:t>Riesgo de Inflación</a:t>
          </a:r>
          <a:endParaRPr lang="es-GT" dirty="0"/>
        </a:p>
      </dgm:t>
    </dgm:pt>
    <dgm:pt modelId="{72353D42-1BFE-4967-999A-AC44AFC14C39}" type="parTrans" cxnId="{15BD8FDB-964E-4F71-9570-3FA93C4AB8EE}">
      <dgm:prSet/>
      <dgm:spPr/>
      <dgm:t>
        <a:bodyPr/>
        <a:lstStyle/>
        <a:p>
          <a:endParaRPr lang="es-GT"/>
        </a:p>
      </dgm:t>
    </dgm:pt>
    <dgm:pt modelId="{5429B53D-07E6-4799-B99D-2FA4BE1E1E5D}" type="sibTrans" cxnId="{15BD8FDB-964E-4F71-9570-3FA93C4AB8EE}">
      <dgm:prSet/>
      <dgm:spPr/>
      <dgm:t>
        <a:bodyPr/>
        <a:lstStyle/>
        <a:p>
          <a:endParaRPr lang="es-GT"/>
        </a:p>
      </dgm:t>
    </dgm:pt>
    <dgm:pt modelId="{89AD1136-ED9E-427D-8B12-7EB76B9853FD}">
      <dgm:prSet phldrT="[Texto]"/>
      <dgm:spPr>
        <a:ln w="63500">
          <a:solidFill>
            <a:schemeClr val="accent1">
              <a:lumMod val="50000"/>
            </a:schemeClr>
          </a:solidFill>
        </a:ln>
      </dgm:spPr>
      <dgm:t>
        <a:bodyPr/>
        <a:lstStyle/>
        <a:p>
          <a:r>
            <a:rPr lang="es-MX" dirty="0" smtClean="0"/>
            <a:t>Calidad del Crédito</a:t>
          </a:r>
          <a:endParaRPr lang="es-GT" dirty="0"/>
        </a:p>
      </dgm:t>
    </dgm:pt>
    <dgm:pt modelId="{A204B63A-15C1-4DB7-878B-1E194F3FF181}" type="parTrans" cxnId="{F33DEB56-54D4-4C42-BD97-5A5FC9447402}">
      <dgm:prSet/>
      <dgm:spPr/>
      <dgm:t>
        <a:bodyPr/>
        <a:lstStyle/>
        <a:p>
          <a:endParaRPr lang="es-GT"/>
        </a:p>
      </dgm:t>
    </dgm:pt>
    <dgm:pt modelId="{9B5D3EA3-7431-4B5E-932C-0D55C8A10F07}" type="sibTrans" cxnId="{F33DEB56-54D4-4C42-BD97-5A5FC9447402}">
      <dgm:prSet/>
      <dgm:spPr/>
      <dgm:t>
        <a:bodyPr/>
        <a:lstStyle/>
        <a:p>
          <a:endParaRPr lang="es-GT"/>
        </a:p>
      </dgm:t>
    </dgm:pt>
    <dgm:pt modelId="{B2AF3E46-6275-48A0-9FB2-7C81C36CF088}">
      <dgm:prSet phldrT="[Texto]"/>
      <dgm:spPr>
        <a:ln w="63500">
          <a:solidFill>
            <a:schemeClr val="accent1">
              <a:lumMod val="50000"/>
            </a:schemeClr>
          </a:solidFill>
        </a:ln>
      </dgm:spPr>
      <dgm:t>
        <a:bodyPr/>
        <a:lstStyle/>
        <a:p>
          <a:r>
            <a:rPr lang="es-MX" dirty="0" smtClean="0"/>
            <a:t>Tasas Tributarias e Impuestos</a:t>
          </a:r>
          <a:endParaRPr lang="es-GT" dirty="0"/>
        </a:p>
      </dgm:t>
    </dgm:pt>
    <dgm:pt modelId="{C2A6D221-9939-43AC-9A1F-507A4592E522}" type="parTrans" cxnId="{E5F5BCE1-C5A2-4E97-90F0-D46478291384}">
      <dgm:prSet/>
      <dgm:spPr/>
      <dgm:t>
        <a:bodyPr/>
        <a:lstStyle/>
        <a:p>
          <a:endParaRPr lang="es-GT"/>
        </a:p>
      </dgm:t>
    </dgm:pt>
    <dgm:pt modelId="{FB034891-16E2-4EB3-8E55-02DA130E69F6}" type="sibTrans" cxnId="{E5F5BCE1-C5A2-4E97-90F0-D46478291384}">
      <dgm:prSet/>
      <dgm:spPr/>
      <dgm:t>
        <a:bodyPr/>
        <a:lstStyle/>
        <a:p>
          <a:endParaRPr lang="es-GT"/>
        </a:p>
      </dgm:t>
    </dgm:pt>
    <dgm:pt modelId="{E3FD023F-0308-433F-AC8F-307F599601B5}">
      <dgm:prSet phldrT="[Texto]"/>
      <dgm:spPr>
        <a:ln w="63500">
          <a:solidFill>
            <a:schemeClr val="accent1">
              <a:lumMod val="50000"/>
            </a:schemeClr>
          </a:solidFill>
        </a:ln>
      </dgm:spPr>
      <dgm:t>
        <a:bodyPr/>
        <a:lstStyle/>
        <a:p>
          <a:r>
            <a:rPr lang="es-MX" dirty="0" smtClean="0"/>
            <a:t>Periodicidad del pago de cupón</a:t>
          </a:r>
          <a:endParaRPr lang="es-GT" dirty="0"/>
        </a:p>
      </dgm:t>
    </dgm:pt>
    <dgm:pt modelId="{9178CF09-A2E6-4158-8C07-0E5696907D62}" type="parTrans" cxnId="{95A78479-FE93-4BB7-8BC9-F413EECD57EA}">
      <dgm:prSet/>
      <dgm:spPr/>
    </dgm:pt>
    <dgm:pt modelId="{DC9F968C-234F-4F7E-AFBA-81D40348CE9E}" type="sibTrans" cxnId="{95A78479-FE93-4BB7-8BC9-F413EECD57EA}">
      <dgm:prSet/>
      <dgm:spPr/>
    </dgm:pt>
    <dgm:pt modelId="{4811DF5C-F18A-4424-8087-DCAC0A251DF1}" type="pres">
      <dgm:prSet presAssocID="{DB83100A-C1E4-42A0-8255-A282CB40D430}" presName="Name0" presStyleCnt="0">
        <dgm:presLayoutVars>
          <dgm:dir/>
          <dgm:animLvl val="lvl"/>
          <dgm:resizeHandles val="exact"/>
        </dgm:presLayoutVars>
      </dgm:prSet>
      <dgm:spPr/>
      <dgm:t>
        <a:bodyPr/>
        <a:lstStyle/>
        <a:p>
          <a:endParaRPr lang="es-GT"/>
        </a:p>
      </dgm:t>
    </dgm:pt>
    <dgm:pt modelId="{AF294FFE-EAAC-489B-9443-63612AC96056}" type="pres">
      <dgm:prSet presAssocID="{E3FD023F-0308-433F-AC8F-307F599601B5}" presName="boxAndChildren" presStyleCnt="0"/>
      <dgm:spPr/>
    </dgm:pt>
    <dgm:pt modelId="{280977DF-75AF-46D1-9D8E-7E73E2E852A2}" type="pres">
      <dgm:prSet presAssocID="{E3FD023F-0308-433F-AC8F-307F599601B5}" presName="parentTextBox" presStyleLbl="node1" presStyleIdx="0" presStyleCnt="4"/>
      <dgm:spPr/>
      <dgm:t>
        <a:bodyPr/>
        <a:lstStyle/>
        <a:p>
          <a:endParaRPr lang="es-GT"/>
        </a:p>
      </dgm:t>
    </dgm:pt>
    <dgm:pt modelId="{2A5EF7D1-DD46-4471-BB31-B5246334ABC7}" type="pres">
      <dgm:prSet presAssocID="{FB034891-16E2-4EB3-8E55-02DA130E69F6}" presName="sp" presStyleCnt="0"/>
      <dgm:spPr/>
    </dgm:pt>
    <dgm:pt modelId="{1C4C33F4-2F0D-4AFB-A06F-8851542AE526}" type="pres">
      <dgm:prSet presAssocID="{B2AF3E46-6275-48A0-9FB2-7C81C36CF088}" presName="arrowAndChildren" presStyleCnt="0"/>
      <dgm:spPr/>
    </dgm:pt>
    <dgm:pt modelId="{38A9B797-A988-4977-A0C5-FB538EFBB0FE}" type="pres">
      <dgm:prSet presAssocID="{B2AF3E46-6275-48A0-9FB2-7C81C36CF088}" presName="parentTextArrow" presStyleLbl="node1" presStyleIdx="1" presStyleCnt="4"/>
      <dgm:spPr/>
      <dgm:t>
        <a:bodyPr/>
        <a:lstStyle/>
        <a:p>
          <a:endParaRPr lang="es-GT"/>
        </a:p>
      </dgm:t>
    </dgm:pt>
    <dgm:pt modelId="{79D12E60-FE63-4A74-8817-C083EBF7C436}" type="pres">
      <dgm:prSet presAssocID="{9B5D3EA3-7431-4B5E-932C-0D55C8A10F07}" presName="sp" presStyleCnt="0"/>
      <dgm:spPr/>
    </dgm:pt>
    <dgm:pt modelId="{02AC0977-27DD-4E29-9176-B0DEFFC3A7C0}" type="pres">
      <dgm:prSet presAssocID="{89AD1136-ED9E-427D-8B12-7EB76B9853FD}" presName="arrowAndChildren" presStyleCnt="0"/>
      <dgm:spPr/>
    </dgm:pt>
    <dgm:pt modelId="{AD8E01A3-C3E1-4C32-8D91-167870942141}" type="pres">
      <dgm:prSet presAssocID="{89AD1136-ED9E-427D-8B12-7EB76B9853FD}" presName="parentTextArrow" presStyleLbl="node1" presStyleIdx="2" presStyleCnt="4"/>
      <dgm:spPr/>
      <dgm:t>
        <a:bodyPr/>
        <a:lstStyle/>
        <a:p>
          <a:endParaRPr lang="es-GT"/>
        </a:p>
      </dgm:t>
    </dgm:pt>
    <dgm:pt modelId="{07362EE9-8C38-4B91-9F11-B83CD706D02E}" type="pres">
      <dgm:prSet presAssocID="{5429B53D-07E6-4799-B99D-2FA4BE1E1E5D}" presName="sp" presStyleCnt="0"/>
      <dgm:spPr/>
    </dgm:pt>
    <dgm:pt modelId="{DD7B34D9-4997-41AF-B1FE-73022F7264E7}" type="pres">
      <dgm:prSet presAssocID="{4BEB396C-8AD5-4CD6-B1F6-F6A23629E811}" presName="arrowAndChildren" presStyleCnt="0"/>
      <dgm:spPr/>
    </dgm:pt>
    <dgm:pt modelId="{F7DEAAF6-EA28-4D4F-8E96-74336C7D8B0F}" type="pres">
      <dgm:prSet presAssocID="{4BEB396C-8AD5-4CD6-B1F6-F6A23629E811}" presName="parentTextArrow" presStyleLbl="node1" presStyleIdx="3" presStyleCnt="4"/>
      <dgm:spPr/>
      <dgm:t>
        <a:bodyPr/>
        <a:lstStyle/>
        <a:p>
          <a:endParaRPr lang="es-GT"/>
        </a:p>
      </dgm:t>
    </dgm:pt>
  </dgm:ptLst>
  <dgm:cxnLst>
    <dgm:cxn modelId="{15BD8FDB-964E-4F71-9570-3FA93C4AB8EE}" srcId="{DB83100A-C1E4-42A0-8255-A282CB40D430}" destId="{4BEB396C-8AD5-4CD6-B1F6-F6A23629E811}" srcOrd="0" destOrd="0" parTransId="{72353D42-1BFE-4967-999A-AC44AFC14C39}" sibTransId="{5429B53D-07E6-4799-B99D-2FA4BE1E1E5D}"/>
    <dgm:cxn modelId="{AE747232-F578-4A7F-A992-1D374349B1EA}" type="presOf" srcId="{DB83100A-C1E4-42A0-8255-A282CB40D430}" destId="{4811DF5C-F18A-4424-8087-DCAC0A251DF1}" srcOrd="0" destOrd="0" presId="urn:microsoft.com/office/officeart/2005/8/layout/process4"/>
    <dgm:cxn modelId="{54FC7CE3-4459-4F73-AE15-D335775B286F}" type="presOf" srcId="{E3FD023F-0308-433F-AC8F-307F599601B5}" destId="{280977DF-75AF-46D1-9D8E-7E73E2E852A2}" srcOrd="0" destOrd="0" presId="urn:microsoft.com/office/officeart/2005/8/layout/process4"/>
    <dgm:cxn modelId="{95A78479-FE93-4BB7-8BC9-F413EECD57EA}" srcId="{DB83100A-C1E4-42A0-8255-A282CB40D430}" destId="{E3FD023F-0308-433F-AC8F-307F599601B5}" srcOrd="3" destOrd="0" parTransId="{9178CF09-A2E6-4158-8C07-0E5696907D62}" sibTransId="{DC9F968C-234F-4F7E-AFBA-81D40348CE9E}"/>
    <dgm:cxn modelId="{EC901327-AD37-416A-B1B1-1E1F2B009D21}" type="presOf" srcId="{B2AF3E46-6275-48A0-9FB2-7C81C36CF088}" destId="{38A9B797-A988-4977-A0C5-FB538EFBB0FE}" srcOrd="0" destOrd="0" presId="urn:microsoft.com/office/officeart/2005/8/layout/process4"/>
    <dgm:cxn modelId="{F33DEB56-54D4-4C42-BD97-5A5FC9447402}" srcId="{DB83100A-C1E4-42A0-8255-A282CB40D430}" destId="{89AD1136-ED9E-427D-8B12-7EB76B9853FD}" srcOrd="1" destOrd="0" parTransId="{A204B63A-15C1-4DB7-878B-1E194F3FF181}" sibTransId="{9B5D3EA3-7431-4B5E-932C-0D55C8A10F07}"/>
    <dgm:cxn modelId="{A35C4E01-DCDD-406D-B0F1-BDEB24D0D1AA}" type="presOf" srcId="{89AD1136-ED9E-427D-8B12-7EB76B9853FD}" destId="{AD8E01A3-C3E1-4C32-8D91-167870942141}" srcOrd="0" destOrd="0" presId="urn:microsoft.com/office/officeart/2005/8/layout/process4"/>
    <dgm:cxn modelId="{E5F5BCE1-C5A2-4E97-90F0-D46478291384}" srcId="{DB83100A-C1E4-42A0-8255-A282CB40D430}" destId="{B2AF3E46-6275-48A0-9FB2-7C81C36CF088}" srcOrd="2" destOrd="0" parTransId="{C2A6D221-9939-43AC-9A1F-507A4592E522}" sibTransId="{FB034891-16E2-4EB3-8E55-02DA130E69F6}"/>
    <dgm:cxn modelId="{59647A27-A1D4-4F07-B899-DAAE0D38745E}" type="presOf" srcId="{4BEB396C-8AD5-4CD6-B1F6-F6A23629E811}" destId="{F7DEAAF6-EA28-4D4F-8E96-74336C7D8B0F}" srcOrd="0" destOrd="0" presId="urn:microsoft.com/office/officeart/2005/8/layout/process4"/>
    <dgm:cxn modelId="{A0D1BC9E-95AA-40CE-8035-8D9856882186}" type="presParOf" srcId="{4811DF5C-F18A-4424-8087-DCAC0A251DF1}" destId="{AF294FFE-EAAC-489B-9443-63612AC96056}" srcOrd="0" destOrd="0" presId="urn:microsoft.com/office/officeart/2005/8/layout/process4"/>
    <dgm:cxn modelId="{D995ED32-67BF-4128-9BF1-22459EFC88D6}" type="presParOf" srcId="{AF294FFE-EAAC-489B-9443-63612AC96056}" destId="{280977DF-75AF-46D1-9D8E-7E73E2E852A2}" srcOrd="0" destOrd="0" presId="urn:microsoft.com/office/officeart/2005/8/layout/process4"/>
    <dgm:cxn modelId="{122548B1-4CC0-4000-86A4-B4C9E2DEC105}" type="presParOf" srcId="{4811DF5C-F18A-4424-8087-DCAC0A251DF1}" destId="{2A5EF7D1-DD46-4471-BB31-B5246334ABC7}" srcOrd="1" destOrd="0" presId="urn:microsoft.com/office/officeart/2005/8/layout/process4"/>
    <dgm:cxn modelId="{7676BE9B-40EC-4946-9CC9-860EBA29C415}" type="presParOf" srcId="{4811DF5C-F18A-4424-8087-DCAC0A251DF1}" destId="{1C4C33F4-2F0D-4AFB-A06F-8851542AE526}" srcOrd="2" destOrd="0" presId="urn:microsoft.com/office/officeart/2005/8/layout/process4"/>
    <dgm:cxn modelId="{3DBD1A35-7BA5-4854-9A9C-E62FC8C370FB}" type="presParOf" srcId="{1C4C33F4-2F0D-4AFB-A06F-8851542AE526}" destId="{38A9B797-A988-4977-A0C5-FB538EFBB0FE}" srcOrd="0" destOrd="0" presId="urn:microsoft.com/office/officeart/2005/8/layout/process4"/>
    <dgm:cxn modelId="{512E1336-6FBD-4D11-9C0C-FE5B8A4E4FC6}" type="presParOf" srcId="{4811DF5C-F18A-4424-8087-DCAC0A251DF1}" destId="{79D12E60-FE63-4A74-8817-C083EBF7C436}" srcOrd="3" destOrd="0" presId="urn:microsoft.com/office/officeart/2005/8/layout/process4"/>
    <dgm:cxn modelId="{DE04B514-37A3-4222-A40A-2C12CBAE12D3}" type="presParOf" srcId="{4811DF5C-F18A-4424-8087-DCAC0A251DF1}" destId="{02AC0977-27DD-4E29-9176-B0DEFFC3A7C0}" srcOrd="4" destOrd="0" presId="urn:microsoft.com/office/officeart/2005/8/layout/process4"/>
    <dgm:cxn modelId="{205FE177-5C9A-4A80-9653-48AEC851D4E0}" type="presParOf" srcId="{02AC0977-27DD-4E29-9176-B0DEFFC3A7C0}" destId="{AD8E01A3-C3E1-4C32-8D91-167870942141}" srcOrd="0" destOrd="0" presId="urn:microsoft.com/office/officeart/2005/8/layout/process4"/>
    <dgm:cxn modelId="{882934A1-C065-440F-94F9-51D7D05215EE}" type="presParOf" srcId="{4811DF5C-F18A-4424-8087-DCAC0A251DF1}" destId="{07362EE9-8C38-4B91-9F11-B83CD706D02E}" srcOrd="5" destOrd="0" presId="urn:microsoft.com/office/officeart/2005/8/layout/process4"/>
    <dgm:cxn modelId="{BF6D9F26-7F71-43CD-9ECB-284091F0F66D}" type="presParOf" srcId="{4811DF5C-F18A-4424-8087-DCAC0A251DF1}" destId="{DD7B34D9-4997-41AF-B1FE-73022F7264E7}" srcOrd="6" destOrd="0" presId="urn:microsoft.com/office/officeart/2005/8/layout/process4"/>
    <dgm:cxn modelId="{F8EEB00D-FDDF-4C3B-B2BB-8779A2BFCFEE}" type="presParOf" srcId="{DD7B34D9-4997-41AF-B1FE-73022F7264E7}" destId="{F7DEAAF6-EA28-4D4F-8E96-74336C7D8B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83100A-C1E4-42A0-8255-A282CB40D43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GT"/>
        </a:p>
      </dgm:t>
    </dgm:pt>
    <dgm:pt modelId="{4BEB396C-8AD5-4CD6-B1F6-F6A23629E811}">
      <dgm:prSet phldrT="[Texto]"/>
      <dgm:spPr>
        <a:ln w="63500" cmpd="sng">
          <a:solidFill>
            <a:schemeClr val="accent1">
              <a:lumMod val="50000"/>
            </a:schemeClr>
          </a:solidFill>
        </a:ln>
      </dgm:spPr>
      <dgm:t>
        <a:bodyPr/>
        <a:lstStyle/>
        <a:p>
          <a:r>
            <a:rPr lang="es-MX" dirty="0" smtClean="0"/>
            <a:t>Tiempo que falta para el vencimiento del bono</a:t>
          </a:r>
          <a:endParaRPr lang="es-GT" dirty="0"/>
        </a:p>
      </dgm:t>
    </dgm:pt>
    <dgm:pt modelId="{72353D42-1BFE-4967-999A-AC44AFC14C39}" type="parTrans" cxnId="{15BD8FDB-964E-4F71-9570-3FA93C4AB8EE}">
      <dgm:prSet/>
      <dgm:spPr/>
      <dgm:t>
        <a:bodyPr/>
        <a:lstStyle/>
        <a:p>
          <a:endParaRPr lang="es-GT"/>
        </a:p>
      </dgm:t>
    </dgm:pt>
    <dgm:pt modelId="{5429B53D-07E6-4799-B99D-2FA4BE1E1E5D}" type="sibTrans" cxnId="{15BD8FDB-964E-4F71-9570-3FA93C4AB8EE}">
      <dgm:prSet/>
      <dgm:spPr/>
      <dgm:t>
        <a:bodyPr/>
        <a:lstStyle/>
        <a:p>
          <a:endParaRPr lang="es-GT"/>
        </a:p>
      </dgm:t>
    </dgm:pt>
    <dgm:pt modelId="{89AD1136-ED9E-427D-8B12-7EB76B9853FD}">
      <dgm:prSet phldrT="[Texto]"/>
      <dgm:spPr>
        <a:ln w="63500">
          <a:solidFill>
            <a:schemeClr val="accent1">
              <a:lumMod val="50000"/>
            </a:schemeClr>
          </a:solidFill>
        </a:ln>
      </dgm:spPr>
      <dgm:t>
        <a:bodyPr/>
        <a:lstStyle/>
        <a:p>
          <a:r>
            <a:rPr lang="es-MX" dirty="0" smtClean="0"/>
            <a:t>Valor de Redención</a:t>
          </a:r>
          <a:endParaRPr lang="es-GT" dirty="0"/>
        </a:p>
      </dgm:t>
    </dgm:pt>
    <dgm:pt modelId="{A204B63A-15C1-4DB7-878B-1E194F3FF181}" type="parTrans" cxnId="{F33DEB56-54D4-4C42-BD97-5A5FC9447402}">
      <dgm:prSet/>
      <dgm:spPr/>
      <dgm:t>
        <a:bodyPr/>
        <a:lstStyle/>
        <a:p>
          <a:endParaRPr lang="es-GT"/>
        </a:p>
      </dgm:t>
    </dgm:pt>
    <dgm:pt modelId="{9B5D3EA3-7431-4B5E-932C-0D55C8A10F07}" type="sibTrans" cxnId="{F33DEB56-54D4-4C42-BD97-5A5FC9447402}">
      <dgm:prSet/>
      <dgm:spPr/>
      <dgm:t>
        <a:bodyPr/>
        <a:lstStyle/>
        <a:p>
          <a:endParaRPr lang="es-GT"/>
        </a:p>
      </dgm:t>
    </dgm:pt>
    <dgm:pt modelId="{4811DF5C-F18A-4424-8087-DCAC0A251DF1}" type="pres">
      <dgm:prSet presAssocID="{DB83100A-C1E4-42A0-8255-A282CB40D430}" presName="Name0" presStyleCnt="0">
        <dgm:presLayoutVars>
          <dgm:dir/>
          <dgm:animLvl val="lvl"/>
          <dgm:resizeHandles val="exact"/>
        </dgm:presLayoutVars>
      </dgm:prSet>
      <dgm:spPr/>
      <dgm:t>
        <a:bodyPr/>
        <a:lstStyle/>
        <a:p>
          <a:endParaRPr lang="es-GT"/>
        </a:p>
      </dgm:t>
    </dgm:pt>
    <dgm:pt modelId="{84E1E5FB-2E7E-41BA-937A-A07E9DBFFA04}" type="pres">
      <dgm:prSet presAssocID="{89AD1136-ED9E-427D-8B12-7EB76B9853FD}" presName="boxAndChildren" presStyleCnt="0"/>
      <dgm:spPr/>
    </dgm:pt>
    <dgm:pt modelId="{9DE930CE-B9E5-4B5D-9E23-3B1075B34AF1}" type="pres">
      <dgm:prSet presAssocID="{89AD1136-ED9E-427D-8B12-7EB76B9853FD}" presName="parentTextBox" presStyleLbl="node1" presStyleIdx="0" presStyleCnt="2"/>
      <dgm:spPr/>
      <dgm:t>
        <a:bodyPr/>
        <a:lstStyle/>
        <a:p>
          <a:endParaRPr lang="es-GT"/>
        </a:p>
      </dgm:t>
    </dgm:pt>
    <dgm:pt modelId="{07362EE9-8C38-4B91-9F11-B83CD706D02E}" type="pres">
      <dgm:prSet presAssocID="{5429B53D-07E6-4799-B99D-2FA4BE1E1E5D}" presName="sp" presStyleCnt="0"/>
      <dgm:spPr/>
    </dgm:pt>
    <dgm:pt modelId="{DD7B34D9-4997-41AF-B1FE-73022F7264E7}" type="pres">
      <dgm:prSet presAssocID="{4BEB396C-8AD5-4CD6-B1F6-F6A23629E811}" presName="arrowAndChildren" presStyleCnt="0"/>
      <dgm:spPr/>
    </dgm:pt>
    <dgm:pt modelId="{F7DEAAF6-EA28-4D4F-8E96-74336C7D8B0F}" type="pres">
      <dgm:prSet presAssocID="{4BEB396C-8AD5-4CD6-B1F6-F6A23629E811}" presName="parentTextArrow" presStyleLbl="node1" presStyleIdx="1" presStyleCnt="2"/>
      <dgm:spPr/>
      <dgm:t>
        <a:bodyPr/>
        <a:lstStyle/>
        <a:p>
          <a:endParaRPr lang="es-GT"/>
        </a:p>
      </dgm:t>
    </dgm:pt>
  </dgm:ptLst>
  <dgm:cxnLst>
    <dgm:cxn modelId="{15BD8FDB-964E-4F71-9570-3FA93C4AB8EE}" srcId="{DB83100A-C1E4-42A0-8255-A282CB40D430}" destId="{4BEB396C-8AD5-4CD6-B1F6-F6A23629E811}" srcOrd="0" destOrd="0" parTransId="{72353D42-1BFE-4967-999A-AC44AFC14C39}" sibTransId="{5429B53D-07E6-4799-B99D-2FA4BE1E1E5D}"/>
    <dgm:cxn modelId="{8C7BB463-25ED-47DC-B91C-B691A6E40286}" type="presOf" srcId="{DB83100A-C1E4-42A0-8255-A282CB40D430}" destId="{4811DF5C-F18A-4424-8087-DCAC0A251DF1}" srcOrd="0" destOrd="0" presId="urn:microsoft.com/office/officeart/2005/8/layout/process4"/>
    <dgm:cxn modelId="{D2EB37D0-39F0-4E84-A000-E72E887B40FE}" type="presOf" srcId="{4BEB396C-8AD5-4CD6-B1F6-F6A23629E811}" destId="{F7DEAAF6-EA28-4D4F-8E96-74336C7D8B0F}" srcOrd="0" destOrd="0" presId="urn:microsoft.com/office/officeart/2005/8/layout/process4"/>
    <dgm:cxn modelId="{3F2FF5EE-D96E-4EFF-8871-F99B25E4042D}" type="presOf" srcId="{89AD1136-ED9E-427D-8B12-7EB76B9853FD}" destId="{9DE930CE-B9E5-4B5D-9E23-3B1075B34AF1}" srcOrd="0" destOrd="0" presId="urn:microsoft.com/office/officeart/2005/8/layout/process4"/>
    <dgm:cxn modelId="{F33DEB56-54D4-4C42-BD97-5A5FC9447402}" srcId="{DB83100A-C1E4-42A0-8255-A282CB40D430}" destId="{89AD1136-ED9E-427D-8B12-7EB76B9853FD}" srcOrd="1" destOrd="0" parTransId="{A204B63A-15C1-4DB7-878B-1E194F3FF181}" sibTransId="{9B5D3EA3-7431-4B5E-932C-0D55C8A10F07}"/>
    <dgm:cxn modelId="{C9319C1B-EBDE-43A1-AA93-B0349C747277}" type="presParOf" srcId="{4811DF5C-F18A-4424-8087-DCAC0A251DF1}" destId="{84E1E5FB-2E7E-41BA-937A-A07E9DBFFA04}" srcOrd="0" destOrd="0" presId="urn:microsoft.com/office/officeart/2005/8/layout/process4"/>
    <dgm:cxn modelId="{51195EAF-7679-47A6-B673-B2231CA9CCF6}" type="presParOf" srcId="{84E1E5FB-2E7E-41BA-937A-A07E9DBFFA04}" destId="{9DE930CE-B9E5-4B5D-9E23-3B1075B34AF1}" srcOrd="0" destOrd="0" presId="urn:microsoft.com/office/officeart/2005/8/layout/process4"/>
    <dgm:cxn modelId="{C1E1320D-F810-4774-A96E-203269A42F3A}" type="presParOf" srcId="{4811DF5C-F18A-4424-8087-DCAC0A251DF1}" destId="{07362EE9-8C38-4B91-9F11-B83CD706D02E}" srcOrd="1" destOrd="0" presId="urn:microsoft.com/office/officeart/2005/8/layout/process4"/>
    <dgm:cxn modelId="{A557ADFC-1594-403E-9954-950CA8DAE45D}" type="presParOf" srcId="{4811DF5C-F18A-4424-8087-DCAC0A251DF1}" destId="{DD7B34D9-4997-41AF-B1FE-73022F7264E7}" srcOrd="2" destOrd="0" presId="urn:microsoft.com/office/officeart/2005/8/layout/process4"/>
    <dgm:cxn modelId="{858221CC-D74B-49BB-8172-4DB7C53FCE7F}" type="presParOf" srcId="{DD7B34D9-4997-41AF-B1FE-73022F7264E7}" destId="{F7DEAAF6-EA28-4D4F-8E96-74336C7D8B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848C2E-2D09-4621-A6A3-ABD6CE7F31D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CFDA028D-73A4-4C91-B075-47101A69461F}">
      <dgm:prSet phldrT="[Texto]"/>
      <dgm:spPr/>
      <dgm:t>
        <a:bodyPr/>
        <a:lstStyle/>
        <a:p>
          <a:r>
            <a:rPr lang="es-MX" dirty="0" smtClean="0"/>
            <a:t>1.</a:t>
          </a:r>
          <a:endParaRPr lang="es-GT" dirty="0"/>
        </a:p>
      </dgm:t>
    </dgm:pt>
    <dgm:pt modelId="{D3F01888-4F42-4BA6-A7EC-32921CA776D6}" type="parTrans" cxnId="{8094E37C-9E14-400A-9788-23D10C6D972C}">
      <dgm:prSet/>
      <dgm:spPr/>
      <dgm:t>
        <a:bodyPr/>
        <a:lstStyle/>
        <a:p>
          <a:endParaRPr lang="es-GT"/>
        </a:p>
      </dgm:t>
    </dgm:pt>
    <dgm:pt modelId="{9C3773C7-B745-4935-A0A6-A7BE1630284D}" type="sibTrans" cxnId="{8094E37C-9E14-400A-9788-23D10C6D972C}">
      <dgm:prSet/>
      <dgm:spPr/>
      <dgm:t>
        <a:bodyPr/>
        <a:lstStyle/>
        <a:p>
          <a:endParaRPr lang="es-GT"/>
        </a:p>
      </dgm:t>
    </dgm:pt>
    <dgm:pt modelId="{EACD548A-6B96-49FC-AD03-38EC93144DD2}">
      <dgm:prSet phldrT="[Texto]"/>
      <dgm:spPr/>
      <dgm:t>
        <a:bodyPr/>
        <a:lstStyle/>
        <a:p>
          <a:r>
            <a:rPr lang="es-MX" dirty="0" smtClean="0"/>
            <a:t>2.</a:t>
          </a:r>
          <a:endParaRPr lang="es-GT" dirty="0"/>
        </a:p>
      </dgm:t>
    </dgm:pt>
    <dgm:pt modelId="{27EEF6E0-550B-4142-A5A1-4A8EB23D4011}" type="parTrans" cxnId="{0F6D3687-2253-4AC2-82AC-DC374BA23223}">
      <dgm:prSet/>
      <dgm:spPr/>
      <dgm:t>
        <a:bodyPr/>
        <a:lstStyle/>
        <a:p>
          <a:endParaRPr lang="es-GT"/>
        </a:p>
      </dgm:t>
    </dgm:pt>
    <dgm:pt modelId="{49A5ADF6-C3AD-49B0-92B5-4B6F53176B71}" type="sibTrans" cxnId="{0F6D3687-2253-4AC2-82AC-DC374BA23223}">
      <dgm:prSet/>
      <dgm:spPr/>
      <dgm:t>
        <a:bodyPr/>
        <a:lstStyle/>
        <a:p>
          <a:endParaRPr lang="es-GT"/>
        </a:p>
      </dgm:t>
    </dgm:pt>
    <dgm:pt modelId="{7E699665-9542-4F62-B355-BA53CAEF065B}">
      <dgm:prSet phldrT="[Texto]"/>
      <dgm:spPr/>
      <dgm:t>
        <a:bodyPr/>
        <a:lstStyle/>
        <a:p>
          <a:r>
            <a:rPr lang="es-MX" dirty="0" smtClean="0"/>
            <a:t>Compra bajo la par</a:t>
          </a:r>
          <a:endParaRPr lang="es-GT" dirty="0"/>
        </a:p>
      </dgm:t>
    </dgm:pt>
    <dgm:pt modelId="{E3807D25-2656-4CFD-A096-D500309508FF}" type="parTrans" cxnId="{A10FD772-5B99-4D89-A2EF-A10F676DE9E1}">
      <dgm:prSet/>
      <dgm:spPr/>
      <dgm:t>
        <a:bodyPr/>
        <a:lstStyle/>
        <a:p>
          <a:endParaRPr lang="es-GT"/>
        </a:p>
      </dgm:t>
    </dgm:pt>
    <dgm:pt modelId="{154F1B53-8FAB-4BF1-9498-AB56735545C2}" type="sibTrans" cxnId="{A10FD772-5B99-4D89-A2EF-A10F676DE9E1}">
      <dgm:prSet/>
      <dgm:spPr/>
      <dgm:t>
        <a:bodyPr/>
        <a:lstStyle/>
        <a:p>
          <a:endParaRPr lang="es-GT"/>
        </a:p>
      </dgm:t>
    </dgm:pt>
    <dgm:pt modelId="{EF698883-1EF1-4296-AB29-F7187FE3283D}">
      <dgm:prSet phldrT="[Texto]"/>
      <dgm:spPr/>
      <dgm:t>
        <a:bodyPr/>
        <a:lstStyle/>
        <a:p>
          <a:r>
            <a:rPr lang="es-MX" dirty="0" smtClean="0"/>
            <a:t>3.</a:t>
          </a:r>
          <a:endParaRPr lang="es-GT" dirty="0"/>
        </a:p>
      </dgm:t>
    </dgm:pt>
    <dgm:pt modelId="{936AF029-D64F-45BE-B586-7ED57BA852DF}" type="parTrans" cxnId="{FE1D0E8E-A4F0-4684-AB6C-A4E500A52108}">
      <dgm:prSet/>
      <dgm:spPr/>
      <dgm:t>
        <a:bodyPr/>
        <a:lstStyle/>
        <a:p>
          <a:endParaRPr lang="es-GT"/>
        </a:p>
      </dgm:t>
    </dgm:pt>
    <dgm:pt modelId="{47E32A78-599B-4BED-BB11-EFA608CCB3D0}" type="sibTrans" cxnId="{FE1D0E8E-A4F0-4684-AB6C-A4E500A52108}">
      <dgm:prSet/>
      <dgm:spPr/>
      <dgm:t>
        <a:bodyPr/>
        <a:lstStyle/>
        <a:p>
          <a:endParaRPr lang="es-GT"/>
        </a:p>
      </dgm:t>
    </dgm:pt>
    <dgm:pt modelId="{BACE1208-E081-40B3-9C72-7E0C15630806}">
      <dgm:prSet phldrT="[Texto]"/>
      <dgm:spPr/>
      <dgm:t>
        <a:bodyPr/>
        <a:lstStyle/>
        <a:p>
          <a:r>
            <a:rPr lang="es-MX" dirty="0" smtClean="0"/>
            <a:t>Compra sobre la par</a:t>
          </a:r>
          <a:endParaRPr lang="es-GT" dirty="0"/>
        </a:p>
      </dgm:t>
    </dgm:pt>
    <dgm:pt modelId="{262F9E1C-53E0-4D23-99F3-7B84D40E1334}" type="parTrans" cxnId="{542F5BF5-9CCF-4FFB-9F81-5076D8BC35A2}">
      <dgm:prSet/>
      <dgm:spPr/>
      <dgm:t>
        <a:bodyPr/>
        <a:lstStyle/>
        <a:p>
          <a:endParaRPr lang="es-GT"/>
        </a:p>
      </dgm:t>
    </dgm:pt>
    <dgm:pt modelId="{090694C4-66E3-4DB3-BD8A-2C5190CD4871}" type="sibTrans" cxnId="{542F5BF5-9CCF-4FFB-9F81-5076D8BC35A2}">
      <dgm:prSet/>
      <dgm:spPr/>
      <dgm:t>
        <a:bodyPr/>
        <a:lstStyle/>
        <a:p>
          <a:endParaRPr lang="es-GT"/>
        </a:p>
      </dgm:t>
    </dgm:pt>
    <dgm:pt modelId="{44F7AB89-B5EA-474B-A61A-2FAB93CC1A23}">
      <dgm:prSet phldrT="[Texto]"/>
      <dgm:spPr/>
      <dgm:t>
        <a:bodyPr/>
        <a:lstStyle/>
        <a:p>
          <a:r>
            <a:rPr lang="es-MX" dirty="0" smtClean="0"/>
            <a:t>Compra a la par</a:t>
          </a:r>
          <a:endParaRPr lang="es-GT" dirty="0"/>
        </a:p>
      </dgm:t>
    </dgm:pt>
    <dgm:pt modelId="{7425291C-85C0-442A-85CF-08A9B8CD3FD6}" type="sibTrans" cxnId="{14080A6E-8B66-4582-890C-B2ABD3C5CF5A}">
      <dgm:prSet/>
      <dgm:spPr/>
      <dgm:t>
        <a:bodyPr/>
        <a:lstStyle/>
        <a:p>
          <a:endParaRPr lang="es-GT"/>
        </a:p>
      </dgm:t>
    </dgm:pt>
    <dgm:pt modelId="{14E3AD7D-D6E5-4720-8B93-C69428701463}" type="parTrans" cxnId="{14080A6E-8B66-4582-890C-B2ABD3C5CF5A}">
      <dgm:prSet/>
      <dgm:spPr/>
      <dgm:t>
        <a:bodyPr/>
        <a:lstStyle/>
        <a:p>
          <a:endParaRPr lang="es-GT"/>
        </a:p>
      </dgm:t>
    </dgm:pt>
    <dgm:pt modelId="{8C9F1AFE-CA62-4870-AAAB-C02DD1F1F14A}" type="pres">
      <dgm:prSet presAssocID="{C3848C2E-2D09-4621-A6A3-ABD6CE7F31DC}" presName="linearFlow" presStyleCnt="0">
        <dgm:presLayoutVars>
          <dgm:dir/>
          <dgm:animLvl val="lvl"/>
          <dgm:resizeHandles val="exact"/>
        </dgm:presLayoutVars>
      </dgm:prSet>
      <dgm:spPr/>
      <dgm:t>
        <a:bodyPr/>
        <a:lstStyle/>
        <a:p>
          <a:endParaRPr lang="es-GT"/>
        </a:p>
      </dgm:t>
    </dgm:pt>
    <dgm:pt modelId="{155CB3BF-2504-4612-8A98-77520512E191}" type="pres">
      <dgm:prSet presAssocID="{CFDA028D-73A4-4C91-B075-47101A69461F}" presName="composite" presStyleCnt="0"/>
      <dgm:spPr/>
    </dgm:pt>
    <dgm:pt modelId="{3B6B7805-288D-4352-9521-C64BFC59A58B}" type="pres">
      <dgm:prSet presAssocID="{CFDA028D-73A4-4C91-B075-47101A69461F}" presName="parentText" presStyleLbl="alignNode1" presStyleIdx="0" presStyleCnt="3">
        <dgm:presLayoutVars>
          <dgm:chMax val="1"/>
          <dgm:bulletEnabled val="1"/>
        </dgm:presLayoutVars>
      </dgm:prSet>
      <dgm:spPr/>
      <dgm:t>
        <a:bodyPr/>
        <a:lstStyle/>
        <a:p>
          <a:endParaRPr lang="es-GT"/>
        </a:p>
      </dgm:t>
    </dgm:pt>
    <dgm:pt modelId="{76A3E250-8F33-49CE-B86B-17F3AA69F72E}" type="pres">
      <dgm:prSet presAssocID="{CFDA028D-73A4-4C91-B075-47101A69461F}" presName="descendantText" presStyleLbl="alignAcc1" presStyleIdx="0" presStyleCnt="3">
        <dgm:presLayoutVars>
          <dgm:bulletEnabled val="1"/>
        </dgm:presLayoutVars>
      </dgm:prSet>
      <dgm:spPr/>
      <dgm:t>
        <a:bodyPr/>
        <a:lstStyle/>
        <a:p>
          <a:endParaRPr lang="es-GT"/>
        </a:p>
      </dgm:t>
    </dgm:pt>
    <dgm:pt modelId="{564371C3-35DB-40DF-9ADB-8E561549A774}" type="pres">
      <dgm:prSet presAssocID="{9C3773C7-B745-4935-A0A6-A7BE1630284D}" presName="sp" presStyleCnt="0"/>
      <dgm:spPr/>
    </dgm:pt>
    <dgm:pt modelId="{199477E0-E1DD-479B-943D-DECC830F6E24}" type="pres">
      <dgm:prSet presAssocID="{EACD548A-6B96-49FC-AD03-38EC93144DD2}" presName="composite" presStyleCnt="0"/>
      <dgm:spPr/>
    </dgm:pt>
    <dgm:pt modelId="{34362A2C-F4D1-40C5-8612-F303377E68B7}" type="pres">
      <dgm:prSet presAssocID="{EACD548A-6B96-49FC-AD03-38EC93144DD2}" presName="parentText" presStyleLbl="alignNode1" presStyleIdx="1" presStyleCnt="3">
        <dgm:presLayoutVars>
          <dgm:chMax val="1"/>
          <dgm:bulletEnabled val="1"/>
        </dgm:presLayoutVars>
      </dgm:prSet>
      <dgm:spPr/>
      <dgm:t>
        <a:bodyPr/>
        <a:lstStyle/>
        <a:p>
          <a:endParaRPr lang="es-GT"/>
        </a:p>
      </dgm:t>
    </dgm:pt>
    <dgm:pt modelId="{7BF8F429-5F55-492C-AD26-AA201CE02DC8}" type="pres">
      <dgm:prSet presAssocID="{EACD548A-6B96-49FC-AD03-38EC93144DD2}" presName="descendantText" presStyleLbl="alignAcc1" presStyleIdx="1" presStyleCnt="3">
        <dgm:presLayoutVars>
          <dgm:bulletEnabled val="1"/>
        </dgm:presLayoutVars>
      </dgm:prSet>
      <dgm:spPr/>
      <dgm:t>
        <a:bodyPr/>
        <a:lstStyle/>
        <a:p>
          <a:endParaRPr lang="es-GT"/>
        </a:p>
      </dgm:t>
    </dgm:pt>
    <dgm:pt modelId="{233722F6-24ED-4E39-9943-2A89D2EE8CCF}" type="pres">
      <dgm:prSet presAssocID="{49A5ADF6-C3AD-49B0-92B5-4B6F53176B71}" presName="sp" presStyleCnt="0"/>
      <dgm:spPr/>
    </dgm:pt>
    <dgm:pt modelId="{F608216F-E007-4939-A7F8-2850CFD1C23F}" type="pres">
      <dgm:prSet presAssocID="{EF698883-1EF1-4296-AB29-F7187FE3283D}" presName="composite" presStyleCnt="0"/>
      <dgm:spPr/>
    </dgm:pt>
    <dgm:pt modelId="{609E0BC2-EBE4-4927-B020-FD7ED2203125}" type="pres">
      <dgm:prSet presAssocID="{EF698883-1EF1-4296-AB29-F7187FE3283D}" presName="parentText" presStyleLbl="alignNode1" presStyleIdx="2" presStyleCnt="3">
        <dgm:presLayoutVars>
          <dgm:chMax val="1"/>
          <dgm:bulletEnabled val="1"/>
        </dgm:presLayoutVars>
      </dgm:prSet>
      <dgm:spPr/>
      <dgm:t>
        <a:bodyPr/>
        <a:lstStyle/>
        <a:p>
          <a:endParaRPr lang="es-GT"/>
        </a:p>
      </dgm:t>
    </dgm:pt>
    <dgm:pt modelId="{5D0962C8-84F6-4C71-AF7A-C64935A0B63E}" type="pres">
      <dgm:prSet presAssocID="{EF698883-1EF1-4296-AB29-F7187FE3283D}" presName="descendantText" presStyleLbl="alignAcc1" presStyleIdx="2" presStyleCnt="3">
        <dgm:presLayoutVars>
          <dgm:bulletEnabled val="1"/>
        </dgm:presLayoutVars>
      </dgm:prSet>
      <dgm:spPr/>
      <dgm:t>
        <a:bodyPr/>
        <a:lstStyle/>
        <a:p>
          <a:endParaRPr lang="es-GT"/>
        </a:p>
      </dgm:t>
    </dgm:pt>
  </dgm:ptLst>
  <dgm:cxnLst>
    <dgm:cxn modelId="{FE1D0E8E-A4F0-4684-AB6C-A4E500A52108}" srcId="{C3848C2E-2D09-4621-A6A3-ABD6CE7F31DC}" destId="{EF698883-1EF1-4296-AB29-F7187FE3283D}" srcOrd="2" destOrd="0" parTransId="{936AF029-D64F-45BE-B586-7ED57BA852DF}" sibTransId="{47E32A78-599B-4BED-BB11-EFA608CCB3D0}"/>
    <dgm:cxn modelId="{A10FD772-5B99-4D89-A2EF-A10F676DE9E1}" srcId="{EACD548A-6B96-49FC-AD03-38EC93144DD2}" destId="{7E699665-9542-4F62-B355-BA53CAEF065B}" srcOrd="0" destOrd="0" parTransId="{E3807D25-2656-4CFD-A096-D500309508FF}" sibTransId="{154F1B53-8FAB-4BF1-9498-AB56735545C2}"/>
    <dgm:cxn modelId="{14080A6E-8B66-4582-890C-B2ABD3C5CF5A}" srcId="{CFDA028D-73A4-4C91-B075-47101A69461F}" destId="{44F7AB89-B5EA-474B-A61A-2FAB93CC1A23}" srcOrd="0" destOrd="0" parTransId="{14E3AD7D-D6E5-4720-8B93-C69428701463}" sibTransId="{7425291C-85C0-442A-85CF-08A9B8CD3FD6}"/>
    <dgm:cxn modelId="{F63A2204-60FD-4012-B62D-F56E4B997777}" type="presOf" srcId="{EACD548A-6B96-49FC-AD03-38EC93144DD2}" destId="{34362A2C-F4D1-40C5-8612-F303377E68B7}" srcOrd="0" destOrd="0" presId="urn:microsoft.com/office/officeart/2005/8/layout/chevron2"/>
    <dgm:cxn modelId="{542F5BF5-9CCF-4FFB-9F81-5076D8BC35A2}" srcId="{EF698883-1EF1-4296-AB29-F7187FE3283D}" destId="{BACE1208-E081-40B3-9C72-7E0C15630806}" srcOrd="0" destOrd="0" parTransId="{262F9E1C-53E0-4D23-99F3-7B84D40E1334}" sibTransId="{090694C4-66E3-4DB3-BD8A-2C5190CD4871}"/>
    <dgm:cxn modelId="{A7DCBB16-94B6-40F2-9D91-6B708412F8FA}" type="presOf" srcId="{BACE1208-E081-40B3-9C72-7E0C15630806}" destId="{5D0962C8-84F6-4C71-AF7A-C64935A0B63E}" srcOrd="0" destOrd="0" presId="urn:microsoft.com/office/officeart/2005/8/layout/chevron2"/>
    <dgm:cxn modelId="{1FE3F02D-F420-400B-88D2-F2DC72579E26}" type="presOf" srcId="{C3848C2E-2D09-4621-A6A3-ABD6CE7F31DC}" destId="{8C9F1AFE-CA62-4870-AAAB-C02DD1F1F14A}" srcOrd="0" destOrd="0" presId="urn:microsoft.com/office/officeart/2005/8/layout/chevron2"/>
    <dgm:cxn modelId="{8094E37C-9E14-400A-9788-23D10C6D972C}" srcId="{C3848C2E-2D09-4621-A6A3-ABD6CE7F31DC}" destId="{CFDA028D-73A4-4C91-B075-47101A69461F}" srcOrd="0" destOrd="0" parTransId="{D3F01888-4F42-4BA6-A7EC-32921CA776D6}" sibTransId="{9C3773C7-B745-4935-A0A6-A7BE1630284D}"/>
    <dgm:cxn modelId="{22F6ABFB-86CA-4BCE-A8AF-390C796B6F43}" type="presOf" srcId="{CFDA028D-73A4-4C91-B075-47101A69461F}" destId="{3B6B7805-288D-4352-9521-C64BFC59A58B}" srcOrd="0" destOrd="0" presId="urn:microsoft.com/office/officeart/2005/8/layout/chevron2"/>
    <dgm:cxn modelId="{06320E9D-F290-4451-8E6C-F0B5751AAF71}" type="presOf" srcId="{44F7AB89-B5EA-474B-A61A-2FAB93CC1A23}" destId="{76A3E250-8F33-49CE-B86B-17F3AA69F72E}" srcOrd="0" destOrd="0" presId="urn:microsoft.com/office/officeart/2005/8/layout/chevron2"/>
    <dgm:cxn modelId="{9B41C825-26BF-41B8-8B3E-74FB7E558FEC}" type="presOf" srcId="{7E699665-9542-4F62-B355-BA53CAEF065B}" destId="{7BF8F429-5F55-492C-AD26-AA201CE02DC8}" srcOrd="0" destOrd="0" presId="urn:microsoft.com/office/officeart/2005/8/layout/chevron2"/>
    <dgm:cxn modelId="{0FE9FC1D-13B6-4883-8ACE-1A2DA7BF9CF2}" type="presOf" srcId="{EF698883-1EF1-4296-AB29-F7187FE3283D}" destId="{609E0BC2-EBE4-4927-B020-FD7ED2203125}" srcOrd="0" destOrd="0" presId="urn:microsoft.com/office/officeart/2005/8/layout/chevron2"/>
    <dgm:cxn modelId="{0F6D3687-2253-4AC2-82AC-DC374BA23223}" srcId="{C3848C2E-2D09-4621-A6A3-ABD6CE7F31DC}" destId="{EACD548A-6B96-49FC-AD03-38EC93144DD2}" srcOrd="1" destOrd="0" parTransId="{27EEF6E0-550B-4142-A5A1-4A8EB23D4011}" sibTransId="{49A5ADF6-C3AD-49B0-92B5-4B6F53176B71}"/>
    <dgm:cxn modelId="{2C48E5CA-0C10-47CB-891D-DDAE2025C271}" type="presParOf" srcId="{8C9F1AFE-CA62-4870-AAAB-C02DD1F1F14A}" destId="{155CB3BF-2504-4612-8A98-77520512E191}" srcOrd="0" destOrd="0" presId="urn:microsoft.com/office/officeart/2005/8/layout/chevron2"/>
    <dgm:cxn modelId="{8D9013A4-BAD3-4186-9A7F-84FEE17B6FC7}" type="presParOf" srcId="{155CB3BF-2504-4612-8A98-77520512E191}" destId="{3B6B7805-288D-4352-9521-C64BFC59A58B}" srcOrd="0" destOrd="0" presId="urn:microsoft.com/office/officeart/2005/8/layout/chevron2"/>
    <dgm:cxn modelId="{32B85955-0410-40FA-9C30-3A4FA442BE16}" type="presParOf" srcId="{155CB3BF-2504-4612-8A98-77520512E191}" destId="{76A3E250-8F33-49CE-B86B-17F3AA69F72E}" srcOrd="1" destOrd="0" presId="urn:microsoft.com/office/officeart/2005/8/layout/chevron2"/>
    <dgm:cxn modelId="{BEAD1E7C-C259-4CF7-B8C2-3341110E0361}" type="presParOf" srcId="{8C9F1AFE-CA62-4870-AAAB-C02DD1F1F14A}" destId="{564371C3-35DB-40DF-9ADB-8E561549A774}" srcOrd="1" destOrd="0" presId="urn:microsoft.com/office/officeart/2005/8/layout/chevron2"/>
    <dgm:cxn modelId="{EB7A998F-6BBA-448D-AE80-176D7709CD6D}" type="presParOf" srcId="{8C9F1AFE-CA62-4870-AAAB-C02DD1F1F14A}" destId="{199477E0-E1DD-479B-943D-DECC830F6E24}" srcOrd="2" destOrd="0" presId="urn:microsoft.com/office/officeart/2005/8/layout/chevron2"/>
    <dgm:cxn modelId="{3B96E058-116B-4CFC-B098-19C55D328D25}" type="presParOf" srcId="{199477E0-E1DD-479B-943D-DECC830F6E24}" destId="{34362A2C-F4D1-40C5-8612-F303377E68B7}" srcOrd="0" destOrd="0" presId="urn:microsoft.com/office/officeart/2005/8/layout/chevron2"/>
    <dgm:cxn modelId="{86B7D465-722E-4704-BEDF-7149E476235D}" type="presParOf" srcId="{199477E0-E1DD-479B-943D-DECC830F6E24}" destId="{7BF8F429-5F55-492C-AD26-AA201CE02DC8}" srcOrd="1" destOrd="0" presId="urn:microsoft.com/office/officeart/2005/8/layout/chevron2"/>
    <dgm:cxn modelId="{E5CC3A4A-B418-435E-AB54-5788E54D0D9D}" type="presParOf" srcId="{8C9F1AFE-CA62-4870-AAAB-C02DD1F1F14A}" destId="{233722F6-24ED-4E39-9943-2A89D2EE8CCF}" srcOrd="3" destOrd="0" presId="urn:microsoft.com/office/officeart/2005/8/layout/chevron2"/>
    <dgm:cxn modelId="{EF88D60F-97A9-4B89-8432-33F49EE8870C}" type="presParOf" srcId="{8C9F1AFE-CA62-4870-AAAB-C02DD1F1F14A}" destId="{F608216F-E007-4939-A7F8-2850CFD1C23F}" srcOrd="4" destOrd="0" presId="urn:microsoft.com/office/officeart/2005/8/layout/chevron2"/>
    <dgm:cxn modelId="{5CC44730-0561-43D9-8D8C-31D8D510F48D}" type="presParOf" srcId="{F608216F-E007-4939-A7F8-2850CFD1C23F}" destId="{609E0BC2-EBE4-4927-B020-FD7ED2203125}" srcOrd="0" destOrd="0" presId="urn:microsoft.com/office/officeart/2005/8/layout/chevron2"/>
    <dgm:cxn modelId="{500F4337-2C48-4030-9A12-E75860E76E86}" type="presParOf" srcId="{F608216F-E007-4939-A7F8-2850CFD1C23F}" destId="{5D0962C8-84F6-4C71-AF7A-C64935A0B6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7F95D2-A752-4C36-8D3A-13F4B8FEEF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A0D4D25F-7381-441E-96F2-41AC1366F566}">
      <dgm:prSet phldrT="[Texto]"/>
      <dgm:spPr/>
      <dgm:t>
        <a:bodyPr/>
        <a:lstStyle/>
        <a:p>
          <a:r>
            <a:rPr lang="es-ES" dirty="0" smtClean="0"/>
            <a:t>Compra a la par</a:t>
          </a:r>
          <a:endParaRPr lang="es-ES" dirty="0"/>
        </a:p>
      </dgm:t>
    </dgm:pt>
    <dgm:pt modelId="{77A3DC02-1F7E-49AA-BA7B-ECF29EDEBA9A}" type="parTrans" cxnId="{FB1B3DB1-5D39-45BE-BD8B-DDE36795A4EF}">
      <dgm:prSet/>
      <dgm:spPr/>
      <dgm:t>
        <a:bodyPr/>
        <a:lstStyle/>
        <a:p>
          <a:endParaRPr lang="es-ES"/>
        </a:p>
      </dgm:t>
    </dgm:pt>
    <dgm:pt modelId="{2C281F91-F816-450F-AE1E-05828CD12CEA}" type="sibTrans" cxnId="{FB1B3DB1-5D39-45BE-BD8B-DDE36795A4EF}">
      <dgm:prSet/>
      <dgm:spPr/>
      <dgm:t>
        <a:bodyPr/>
        <a:lstStyle/>
        <a:p>
          <a:endParaRPr lang="es-ES"/>
        </a:p>
      </dgm:t>
    </dgm:pt>
    <dgm:pt modelId="{58BF5322-09E4-4377-A871-F40928C36394}">
      <dgm:prSet phldrT="[Texto]"/>
      <dgm:spPr/>
      <dgm:t>
        <a:bodyPr/>
        <a:lstStyle/>
        <a:p>
          <a:r>
            <a:rPr lang="es-ES" dirty="0" smtClean="0"/>
            <a:t>Compra bajo la par</a:t>
          </a:r>
          <a:endParaRPr lang="es-ES" dirty="0"/>
        </a:p>
      </dgm:t>
    </dgm:pt>
    <dgm:pt modelId="{77D2C154-E746-4923-B3E0-2D590FDAFC10}" type="parTrans" cxnId="{452B67F4-8ED8-483C-9557-36E65854EDF6}">
      <dgm:prSet/>
      <dgm:spPr/>
      <dgm:t>
        <a:bodyPr/>
        <a:lstStyle/>
        <a:p>
          <a:endParaRPr lang="es-ES"/>
        </a:p>
      </dgm:t>
    </dgm:pt>
    <dgm:pt modelId="{16FF5E6E-6A26-4C11-AB25-2287E5C117D7}" type="sibTrans" cxnId="{452B67F4-8ED8-483C-9557-36E65854EDF6}">
      <dgm:prSet/>
      <dgm:spPr/>
      <dgm:t>
        <a:bodyPr/>
        <a:lstStyle/>
        <a:p>
          <a:endParaRPr lang="es-ES"/>
        </a:p>
      </dgm:t>
    </dgm:pt>
    <dgm:pt modelId="{46A6672F-8017-48A8-B689-F2ADCF911EE9}">
      <dgm:prSet phldrT="[Texto]"/>
      <dgm:spPr/>
      <dgm:t>
        <a:bodyPr/>
        <a:lstStyle/>
        <a:p>
          <a:r>
            <a:rPr lang="es-ES" dirty="0" smtClean="0"/>
            <a:t>Compra sobre la par</a:t>
          </a:r>
          <a:endParaRPr lang="es-ES" dirty="0"/>
        </a:p>
      </dgm:t>
    </dgm:pt>
    <dgm:pt modelId="{06AF90A8-4840-414A-BC47-1AC7AE799676}" type="parTrans" cxnId="{3726AB42-37F9-4000-B0BB-ECEF6928E831}">
      <dgm:prSet/>
      <dgm:spPr/>
      <dgm:t>
        <a:bodyPr/>
        <a:lstStyle/>
        <a:p>
          <a:endParaRPr lang="es-ES"/>
        </a:p>
      </dgm:t>
    </dgm:pt>
    <dgm:pt modelId="{5A58F564-2F48-421B-A344-0A41A43CE4FE}" type="sibTrans" cxnId="{3726AB42-37F9-4000-B0BB-ECEF6928E831}">
      <dgm:prSet/>
      <dgm:spPr/>
      <dgm:t>
        <a:bodyPr/>
        <a:lstStyle/>
        <a:p>
          <a:endParaRPr lang="es-ES"/>
        </a:p>
      </dgm:t>
    </dgm:pt>
    <dgm:pt modelId="{514E8726-D845-450F-9992-C590D21F7255}" type="pres">
      <dgm:prSet presAssocID="{AE7F95D2-A752-4C36-8D3A-13F4B8FEEFB0}" presName="Name0" presStyleCnt="0">
        <dgm:presLayoutVars>
          <dgm:dir/>
          <dgm:resizeHandles val="exact"/>
        </dgm:presLayoutVars>
      </dgm:prSet>
      <dgm:spPr/>
      <dgm:t>
        <a:bodyPr/>
        <a:lstStyle/>
        <a:p>
          <a:endParaRPr lang="es-GT"/>
        </a:p>
      </dgm:t>
    </dgm:pt>
    <dgm:pt modelId="{B5D2F19B-30C1-48A5-82B2-5ED4681A5499}" type="pres">
      <dgm:prSet presAssocID="{A0D4D25F-7381-441E-96F2-41AC1366F566}" presName="node" presStyleLbl="node1" presStyleIdx="0" presStyleCnt="3">
        <dgm:presLayoutVars>
          <dgm:bulletEnabled val="1"/>
        </dgm:presLayoutVars>
      </dgm:prSet>
      <dgm:spPr/>
      <dgm:t>
        <a:bodyPr/>
        <a:lstStyle/>
        <a:p>
          <a:endParaRPr lang="es-ES"/>
        </a:p>
      </dgm:t>
    </dgm:pt>
    <dgm:pt modelId="{63203EF2-1983-46CA-BA60-7E5983DAB6D2}" type="pres">
      <dgm:prSet presAssocID="{2C281F91-F816-450F-AE1E-05828CD12CEA}" presName="sibTrans" presStyleCnt="0"/>
      <dgm:spPr/>
    </dgm:pt>
    <dgm:pt modelId="{FB591E55-9F40-4A85-9749-2F1C5507A22C}" type="pres">
      <dgm:prSet presAssocID="{58BF5322-09E4-4377-A871-F40928C36394}" presName="node" presStyleLbl="node1" presStyleIdx="1" presStyleCnt="3">
        <dgm:presLayoutVars>
          <dgm:bulletEnabled val="1"/>
        </dgm:presLayoutVars>
      </dgm:prSet>
      <dgm:spPr/>
      <dgm:t>
        <a:bodyPr/>
        <a:lstStyle/>
        <a:p>
          <a:endParaRPr lang="es-ES"/>
        </a:p>
      </dgm:t>
    </dgm:pt>
    <dgm:pt modelId="{72FEE2A2-31ED-4F3C-8304-2EBA48158FDC}" type="pres">
      <dgm:prSet presAssocID="{16FF5E6E-6A26-4C11-AB25-2287E5C117D7}" presName="sibTrans" presStyleCnt="0"/>
      <dgm:spPr/>
    </dgm:pt>
    <dgm:pt modelId="{A07ED39F-6CB3-417D-9352-149220CB4BC9}" type="pres">
      <dgm:prSet presAssocID="{46A6672F-8017-48A8-B689-F2ADCF911EE9}" presName="node" presStyleLbl="node1" presStyleIdx="2" presStyleCnt="3">
        <dgm:presLayoutVars>
          <dgm:bulletEnabled val="1"/>
        </dgm:presLayoutVars>
      </dgm:prSet>
      <dgm:spPr/>
      <dgm:t>
        <a:bodyPr/>
        <a:lstStyle/>
        <a:p>
          <a:endParaRPr lang="es-ES"/>
        </a:p>
      </dgm:t>
    </dgm:pt>
  </dgm:ptLst>
  <dgm:cxnLst>
    <dgm:cxn modelId="{73334CE3-BD3D-41B6-A4FF-0BF68C906522}" type="presOf" srcId="{46A6672F-8017-48A8-B689-F2ADCF911EE9}" destId="{A07ED39F-6CB3-417D-9352-149220CB4BC9}" srcOrd="0" destOrd="0" presId="urn:microsoft.com/office/officeart/2005/8/layout/hList6"/>
    <dgm:cxn modelId="{FFB24D21-DE60-46E0-A51C-17B08F54CCFD}" type="presOf" srcId="{AE7F95D2-A752-4C36-8D3A-13F4B8FEEFB0}" destId="{514E8726-D845-450F-9992-C590D21F7255}" srcOrd="0" destOrd="0" presId="urn:microsoft.com/office/officeart/2005/8/layout/hList6"/>
    <dgm:cxn modelId="{452B67F4-8ED8-483C-9557-36E65854EDF6}" srcId="{AE7F95D2-A752-4C36-8D3A-13F4B8FEEFB0}" destId="{58BF5322-09E4-4377-A871-F40928C36394}" srcOrd="1" destOrd="0" parTransId="{77D2C154-E746-4923-B3E0-2D590FDAFC10}" sibTransId="{16FF5E6E-6A26-4C11-AB25-2287E5C117D7}"/>
    <dgm:cxn modelId="{3726AB42-37F9-4000-B0BB-ECEF6928E831}" srcId="{AE7F95D2-A752-4C36-8D3A-13F4B8FEEFB0}" destId="{46A6672F-8017-48A8-B689-F2ADCF911EE9}" srcOrd="2" destOrd="0" parTransId="{06AF90A8-4840-414A-BC47-1AC7AE799676}" sibTransId="{5A58F564-2F48-421B-A344-0A41A43CE4FE}"/>
    <dgm:cxn modelId="{BDE1B546-BA08-445D-90CB-5D120897EF8E}" type="presOf" srcId="{58BF5322-09E4-4377-A871-F40928C36394}" destId="{FB591E55-9F40-4A85-9749-2F1C5507A22C}" srcOrd="0" destOrd="0" presId="urn:microsoft.com/office/officeart/2005/8/layout/hList6"/>
    <dgm:cxn modelId="{C86997F4-AED8-4136-A367-B654960C3456}" type="presOf" srcId="{A0D4D25F-7381-441E-96F2-41AC1366F566}" destId="{B5D2F19B-30C1-48A5-82B2-5ED4681A5499}" srcOrd="0" destOrd="0" presId="urn:microsoft.com/office/officeart/2005/8/layout/hList6"/>
    <dgm:cxn modelId="{FB1B3DB1-5D39-45BE-BD8B-DDE36795A4EF}" srcId="{AE7F95D2-A752-4C36-8D3A-13F4B8FEEFB0}" destId="{A0D4D25F-7381-441E-96F2-41AC1366F566}" srcOrd="0" destOrd="0" parTransId="{77A3DC02-1F7E-49AA-BA7B-ECF29EDEBA9A}" sibTransId="{2C281F91-F816-450F-AE1E-05828CD12CEA}"/>
    <dgm:cxn modelId="{CA1EB2BF-BB5A-4A0B-8FB9-07B571E578B6}" type="presParOf" srcId="{514E8726-D845-450F-9992-C590D21F7255}" destId="{B5D2F19B-30C1-48A5-82B2-5ED4681A5499}" srcOrd="0" destOrd="0" presId="urn:microsoft.com/office/officeart/2005/8/layout/hList6"/>
    <dgm:cxn modelId="{4BDBACA1-272E-409A-9BB9-04C19B2F9F15}" type="presParOf" srcId="{514E8726-D845-450F-9992-C590D21F7255}" destId="{63203EF2-1983-46CA-BA60-7E5983DAB6D2}" srcOrd="1" destOrd="0" presId="urn:microsoft.com/office/officeart/2005/8/layout/hList6"/>
    <dgm:cxn modelId="{02F76AE0-E0E7-4152-950B-AA410AAA7244}" type="presParOf" srcId="{514E8726-D845-450F-9992-C590D21F7255}" destId="{FB591E55-9F40-4A85-9749-2F1C5507A22C}" srcOrd="2" destOrd="0" presId="urn:microsoft.com/office/officeart/2005/8/layout/hList6"/>
    <dgm:cxn modelId="{C8B9B934-6880-4354-AB65-998FEA983DB2}" type="presParOf" srcId="{514E8726-D845-450F-9992-C590D21F7255}" destId="{72FEE2A2-31ED-4F3C-8304-2EBA48158FDC}" srcOrd="3" destOrd="0" presId="urn:microsoft.com/office/officeart/2005/8/layout/hList6"/>
    <dgm:cxn modelId="{5D1C1E0F-84F7-4E43-A30D-9EF9AE667863}" type="presParOf" srcId="{514E8726-D845-450F-9992-C590D21F7255}" destId="{A07ED39F-6CB3-417D-9352-149220CB4BC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261A6-01E7-4CF3-9EB1-263FBD998D5F}">
      <dsp:nvSpPr>
        <dsp:cNvPr id="0" name=""/>
        <dsp:cNvSpPr/>
      </dsp:nvSpPr>
      <dsp:spPr>
        <a:xfrm rot="5400000">
          <a:off x="-341292" y="342421"/>
          <a:ext cx="2275284" cy="15926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t>Destinatario</a:t>
          </a:r>
          <a:endParaRPr lang="es-GT" sz="2400" kern="1200" dirty="0"/>
        </a:p>
      </dsp:txBody>
      <dsp:txXfrm rot="-5400000">
        <a:off x="1" y="797479"/>
        <a:ext cx="1592699" cy="682585"/>
      </dsp:txXfrm>
    </dsp:sp>
    <dsp:sp modelId="{ECD6A20F-8BAD-43C4-84AA-EC0052CE30AF}">
      <dsp:nvSpPr>
        <dsp:cNvPr id="0" name=""/>
        <dsp:cNvSpPr/>
      </dsp:nvSpPr>
      <dsp:spPr>
        <a:xfrm rot="5400000">
          <a:off x="4863162" y="-3269334"/>
          <a:ext cx="1478934" cy="80198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GT" sz="2700" kern="1200" dirty="0" smtClean="0"/>
            <a:t>Al portador</a:t>
          </a:r>
          <a:endParaRPr lang="es-GT" sz="2700" kern="1200" dirty="0"/>
        </a:p>
        <a:p>
          <a:pPr marL="228600" lvl="1" indent="-228600" algn="l" defTabSz="1200150">
            <a:lnSpc>
              <a:spcPct val="90000"/>
            </a:lnSpc>
            <a:spcBef>
              <a:spcPct val="0"/>
            </a:spcBef>
            <a:spcAft>
              <a:spcPct val="15000"/>
            </a:spcAft>
            <a:buChar char="••"/>
          </a:pPr>
          <a:r>
            <a:rPr lang="es-GT" sz="2700" kern="1200" dirty="0" smtClean="0"/>
            <a:t>Nominativos</a:t>
          </a:r>
          <a:endParaRPr lang="es-GT" sz="2700" kern="1200" dirty="0"/>
        </a:p>
      </dsp:txBody>
      <dsp:txXfrm rot="-5400000">
        <a:off x="1592699" y="73325"/>
        <a:ext cx="7947665" cy="1334542"/>
      </dsp:txXfrm>
    </dsp:sp>
    <dsp:sp modelId="{4EACD90F-4F52-45A8-A3FA-3B7ABC2C986F}">
      <dsp:nvSpPr>
        <dsp:cNvPr id="0" name=""/>
        <dsp:cNvSpPr/>
      </dsp:nvSpPr>
      <dsp:spPr>
        <a:xfrm rot="5400000">
          <a:off x="-341292" y="2332079"/>
          <a:ext cx="2275284" cy="15926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t>Garantía</a:t>
          </a:r>
          <a:endParaRPr lang="es-GT" sz="2400" kern="1200" dirty="0"/>
        </a:p>
      </dsp:txBody>
      <dsp:txXfrm rot="-5400000">
        <a:off x="1" y="2787137"/>
        <a:ext cx="1592699" cy="682585"/>
      </dsp:txXfrm>
    </dsp:sp>
    <dsp:sp modelId="{89DC3C58-23E9-4268-89EF-6D07F0C727F4}">
      <dsp:nvSpPr>
        <dsp:cNvPr id="0" name=""/>
        <dsp:cNvSpPr/>
      </dsp:nvSpPr>
      <dsp:spPr>
        <a:xfrm rot="5400000">
          <a:off x="4863162" y="-1279676"/>
          <a:ext cx="1478934" cy="80198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GT" sz="2700" kern="1200" dirty="0" smtClean="0"/>
            <a:t>Fiduciarios</a:t>
          </a:r>
          <a:endParaRPr lang="es-GT" sz="2700" kern="1200" dirty="0"/>
        </a:p>
        <a:p>
          <a:pPr marL="228600" lvl="1" indent="-228600" algn="l" defTabSz="1200150">
            <a:lnSpc>
              <a:spcPct val="90000"/>
            </a:lnSpc>
            <a:spcBef>
              <a:spcPct val="0"/>
            </a:spcBef>
            <a:spcAft>
              <a:spcPct val="15000"/>
            </a:spcAft>
            <a:buChar char="••"/>
          </a:pPr>
          <a:r>
            <a:rPr lang="es-GT" sz="2700" kern="1200" dirty="0" smtClean="0"/>
            <a:t>Hipotecarios</a:t>
          </a:r>
          <a:endParaRPr lang="es-GT" sz="2700" kern="1200" dirty="0"/>
        </a:p>
        <a:p>
          <a:pPr marL="228600" lvl="1" indent="-228600" algn="l" defTabSz="1200150">
            <a:lnSpc>
              <a:spcPct val="90000"/>
            </a:lnSpc>
            <a:spcBef>
              <a:spcPct val="0"/>
            </a:spcBef>
            <a:spcAft>
              <a:spcPct val="15000"/>
            </a:spcAft>
            <a:buChar char="••"/>
          </a:pPr>
          <a:r>
            <a:rPr lang="es-GT" sz="2700" kern="1200" dirty="0" smtClean="0"/>
            <a:t>Prendarios</a:t>
          </a:r>
          <a:endParaRPr lang="es-GT" sz="2700" kern="1200" dirty="0"/>
        </a:p>
      </dsp:txBody>
      <dsp:txXfrm rot="-5400000">
        <a:off x="1592699" y="2062983"/>
        <a:ext cx="7947665" cy="1334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a:t>11/29/2011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‹Nº›</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a:t>11/29/2011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‹Nº›</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a:p>
        </p:txBody>
      </p:sp>
      <p:sp>
        <p:nvSpPr>
          <p:cNvPr id="4" name="3 Marcador de número de diapositiva"/>
          <p:cNvSpPr>
            <a:spLocks noGrp="1"/>
          </p:cNvSpPr>
          <p:nvPr>
            <p:ph type="sldNum" sz="quarter" idx="10"/>
          </p:nvPr>
        </p:nvSpPr>
        <p:spPr/>
        <p:txBody>
          <a:bodyPr/>
          <a:lstStyle/>
          <a:p>
            <a:fld id="{01F2A70B-78F2-4DCF-B53B-C990D2FAFB8A}" type="slidenum">
              <a:rPr lang="es-GT" smtClean="0"/>
              <a:t>1</a:t>
            </a:fld>
            <a:endParaRPr lang="es-GT"/>
          </a:p>
        </p:txBody>
      </p:sp>
    </p:spTree>
    <p:extLst>
      <p:ext uri="{BB962C8B-B14F-4D97-AF65-F5344CB8AC3E}">
        <p14:creationId xmlns:p14="http://schemas.microsoft.com/office/powerpoint/2010/main" val="385787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r>
              <a:rPr lang="es-GT" smtClean="0"/>
              <a:t>11/29/2011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r>
              <a:rPr lang="es-GT" smtClean="0"/>
              <a:t>11/29/2011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r>
              <a:rPr lang="es-GT" smtClean="0"/>
              <a:t>11/29/2011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GT" smtClean="0"/>
              <a:t>11/29/2011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r>
              <a:rPr lang="es-GT" smtClean="0"/>
              <a:t>11/29/2011</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r>
              <a:rPr lang="es-GT" smtClean="0"/>
              <a:t>11/29/2011</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r>
              <a:rPr lang="es-GT" smtClean="0"/>
              <a:t>11/29/2011</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GT" smtClean="0"/>
              <a:t>11/29/2011</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s-ES" smtClean="0"/>
              <a:t>Haga clic para modificar el estilo de título del patrón</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GT" smtClean="0"/>
              <a:t>11/29/2011</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GT" smtClean="0"/>
              <a:t>11/29/2011</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‹Nº›</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s-GT" smtClean="0"/>
              <a:t>11/29/2011</a:t>
            </a:r>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‹Nº›</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80000"/>
        <a:buFont typeface="Wingdings" pitchFamily="2" charset="2"/>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a:t>BONOS Y OBLIGACIONES</a:t>
            </a:r>
            <a:endParaRPr lang="es-GT"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8489" y="3167111"/>
            <a:ext cx="1692649" cy="1730772"/>
          </a:xfrm>
        </p:spPr>
      </p:pic>
      <p:pic>
        <p:nvPicPr>
          <p:cNvPr id="1026" name="Picture 2" descr="C:\Users\VIELMAN\Documents\Backup\Mis imágenes\usa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00" y="2780928"/>
            <a:ext cx="2457450" cy="2447925"/>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1674814" y="1772816"/>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_tradnl" dirty="0" smtClean="0"/>
              <a:t>GRUPO 10</a:t>
            </a:r>
            <a:endParaRPr lang="es-GT" dirty="0"/>
          </a:p>
        </p:txBody>
      </p:sp>
      <p:sp>
        <p:nvSpPr>
          <p:cNvPr id="5" name="4 Rectángulo"/>
          <p:cNvSpPr/>
          <p:nvPr/>
        </p:nvSpPr>
        <p:spPr>
          <a:xfrm>
            <a:off x="26267" y="5313402"/>
            <a:ext cx="12188825" cy="707886"/>
          </a:xfrm>
          <a:prstGeom prst="rect">
            <a:avLst/>
          </a:prstGeom>
        </p:spPr>
        <p:txBody>
          <a:bodyPr wrap="square">
            <a:spAutoFit/>
          </a:bodyPr>
          <a:lstStyle/>
          <a:p>
            <a:r>
              <a:rPr lang="es-GT" sz="4000" dirty="0"/>
              <a:t>http://usac-economicas.jimdo.com/auditoria-materiales/</a:t>
            </a:r>
          </a:p>
        </p:txBody>
      </p:sp>
      <p:sp>
        <p:nvSpPr>
          <p:cNvPr id="6" name="5 Marcador de número de diapositiva"/>
          <p:cNvSpPr>
            <a:spLocks noGrp="1"/>
          </p:cNvSpPr>
          <p:nvPr>
            <p:ph type="sldNum" sz="quarter" idx="12"/>
          </p:nvPr>
        </p:nvSpPr>
        <p:spPr/>
        <p:txBody>
          <a:bodyPr/>
          <a:lstStyle/>
          <a:p>
            <a:fld id="{25BA54BD-C84D-46CE-8B72-31BFB26ABA43}" type="slidenum">
              <a:rPr lang="es-GT" smtClean="0"/>
              <a:t>1</a:t>
            </a:fld>
            <a:endParaRPr lang="es-GT"/>
          </a:p>
        </p:txBody>
      </p:sp>
    </p:spTree>
    <p:extLst>
      <p:ext uri="{BB962C8B-B14F-4D97-AF65-F5344CB8AC3E}">
        <p14:creationId xmlns:p14="http://schemas.microsoft.com/office/powerpoint/2010/main" val="4090590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idx="4294967295"/>
          </p:nvPr>
        </p:nvSpPr>
        <p:spPr>
          <a:xfrm>
            <a:off x="549796" y="404664"/>
            <a:ext cx="11412758" cy="5767536"/>
          </a:xfrm>
        </p:spPr>
        <p:txBody>
          <a:bodyPr>
            <a:noAutofit/>
          </a:bodyPr>
          <a:lstStyle/>
          <a:p>
            <a:pPr eaLnBrk="1" hangingPunct="1"/>
            <a:r>
              <a:rPr lang="es-CO" sz="4400" dirty="0" smtClean="0"/>
              <a:t>Artículo 550. Monto de la emisión</a:t>
            </a:r>
          </a:p>
          <a:p>
            <a:pPr eaLnBrk="1" hangingPunct="1"/>
            <a:r>
              <a:rPr lang="es-CO" sz="4400" dirty="0" smtClean="0"/>
              <a:t>Artículo 553. Formalidades. La creación de los títulos de obligaciones se formalizará en escritura pública.</a:t>
            </a:r>
          </a:p>
          <a:p>
            <a:pPr eaLnBrk="1" hangingPunct="1"/>
            <a:r>
              <a:rPr lang="es-CO" sz="4400" dirty="0" smtClean="0"/>
              <a:t>Artículo 557. Responsabilidad ilimitada.</a:t>
            </a:r>
          </a:p>
          <a:p>
            <a:pPr eaLnBrk="1" hangingPunct="1"/>
            <a:r>
              <a:rPr lang="es-CO" sz="4400" dirty="0" smtClean="0"/>
              <a:t>Artículo 577. Prescripción.</a:t>
            </a:r>
          </a:p>
          <a:p>
            <a:pPr eaLnBrk="1" hangingPunct="1"/>
            <a:r>
              <a:rPr lang="es-CO" sz="4400" dirty="0" smtClean="0"/>
              <a:t>Artículo 578. Obligaciones prescritas.</a:t>
            </a:r>
            <a:endParaRPr lang="es-ES" sz="4400" dirty="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10</a:t>
            </a:fld>
            <a:endParaRPr lang="es-GT"/>
          </a:p>
        </p:txBody>
      </p:sp>
    </p:spTree>
    <p:extLst>
      <p:ext uri="{BB962C8B-B14F-4D97-AF65-F5344CB8AC3E}">
        <p14:creationId xmlns:p14="http://schemas.microsoft.com/office/powerpoint/2010/main" val="8524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117748" y="274638"/>
            <a:ext cx="11449272" cy="1020762"/>
          </a:xfrm>
        </p:spPr>
        <p:txBody>
          <a:bodyPr>
            <a:noAutofit/>
          </a:bodyPr>
          <a:lstStyle/>
          <a:p>
            <a:pPr algn="ctr" eaLnBrk="1" hangingPunct="1"/>
            <a:r>
              <a:rPr lang="es-CO" sz="4000" dirty="0" smtClean="0"/>
              <a:t>Decreto 10-2012 Ley de Actualización tributaria.</a:t>
            </a:r>
            <a:endParaRPr lang="es-ES" sz="4000" dirty="0" smtClean="0"/>
          </a:p>
        </p:txBody>
      </p:sp>
      <p:sp>
        <p:nvSpPr>
          <p:cNvPr id="17411" name="Rectangle 3"/>
          <p:cNvSpPr>
            <a:spLocks noGrp="1"/>
          </p:cNvSpPr>
          <p:nvPr>
            <p:ph type="body" idx="4294967295"/>
          </p:nvPr>
        </p:nvSpPr>
        <p:spPr>
          <a:xfrm>
            <a:off x="117749" y="1412776"/>
            <a:ext cx="12071076" cy="4759424"/>
          </a:xfrm>
        </p:spPr>
        <p:txBody>
          <a:bodyPr>
            <a:noAutofit/>
          </a:bodyPr>
          <a:lstStyle/>
          <a:p>
            <a:pPr eaLnBrk="1" hangingPunct="1"/>
            <a:r>
              <a:rPr lang="es-CO" sz="4400" dirty="0" err="1" smtClean="0"/>
              <a:t>Aartículo</a:t>
            </a:r>
            <a:r>
              <a:rPr lang="es-CO" sz="4400" dirty="0" smtClean="0"/>
              <a:t> 4. Rentas de fuente guatemalteca.</a:t>
            </a:r>
          </a:p>
          <a:p>
            <a:pPr eaLnBrk="1" hangingPunct="1"/>
            <a:r>
              <a:rPr lang="es-CO" sz="4400" dirty="0" smtClean="0"/>
              <a:t>Numeral 3 Rentas de Capital</a:t>
            </a:r>
          </a:p>
          <a:p>
            <a:pPr eaLnBrk="1" hangingPunct="1"/>
            <a:r>
              <a:rPr lang="es-CO" sz="4400" dirty="0" smtClean="0"/>
              <a:t>Literal b. Los intereses</a:t>
            </a:r>
          </a:p>
          <a:p>
            <a:pPr eaLnBrk="1" hangingPunct="1">
              <a:buFont typeface="Wingdings" pitchFamily="2" charset="2"/>
              <a:buNone/>
            </a:pPr>
            <a:endParaRPr lang="es-CO" sz="4400" dirty="0" smtClean="0"/>
          </a:p>
          <a:p>
            <a:pPr eaLnBrk="1" hangingPunct="1"/>
            <a:r>
              <a:rPr lang="es-CO" sz="4400" dirty="0" smtClean="0"/>
              <a:t>Artículo 21. Costos y gastos deducibles.</a:t>
            </a:r>
          </a:p>
          <a:p>
            <a:pPr eaLnBrk="1" hangingPunct="1"/>
            <a:r>
              <a:rPr lang="es-CO" sz="4400" dirty="0" smtClean="0"/>
              <a:t>Inciso 16. Los intereses que se paguen derivados de la emisión de títulos de crédito.</a:t>
            </a:r>
            <a:endParaRPr lang="es-ES" sz="4400" dirty="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11</a:t>
            </a:fld>
            <a:endParaRPr lang="es-GT"/>
          </a:p>
        </p:txBody>
      </p:sp>
    </p:spTree>
    <p:extLst>
      <p:ext uri="{BB962C8B-B14F-4D97-AF65-F5344CB8AC3E}">
        <p14:creationId xmlns:p14="http://schemas.microsoft.com/office/powerpoint/2010/main" val="117238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765820" y="274638"/>
            <a:ext cx="11233248" cy="1020762"/>
          </a:xfrm>
        </p:spPr>
        <p:txBody>
          <a:bodyPr>
            <a:noAutofit/>
          </a:bodyPr>
          <a:lstStyle/>
          <a:p>
            <a:pPr eaLnBrk="1" hangingPunct="1"/>
            <a:r>
              <a:rPr lang="es-CO" sz="4000" dirty="0" smtClean="0"/>
              <a:t>Ley de Bancos y Grupos Financieros Decreto Número 19-2002</a:t>
            </a:r>
            <a:endParaRPr lang="es-ES" sz="4000" dirty="0" smtClean="0"/>
          </a:p>
        </p:txBody>
      </p:sp>
      <p:sp>
        <p:nvSpPr>
          <p:cNvPr id="19459" name="Rectangle 3"/>
          <p:cNvSpPr>
            <a:spLocks noGrp="1"/>
          </p:cNvSpPr>
          <p:nvPr>
            <p:ph type="body" idx="4294967295"/>
          </p:nvPr>
        </p:nvSpPr>
        <p:spPr>
          <a:xfrm>
            <a:off x="0" y="1905000"/>
            <a:ext cx="11567020" cy="4267200"/>
          </a:xfrm>
        </p:spPr>
        <p:txBody>
          <a:bodyPr>
            <a:normAutofit/>
          </a:bodyPr>
          <a:lstStyle/>
          <a:p>
            <a:pPr eaLnBrk="1" hangingPunct="1"/>
            <a:r>
              <a:rPr lang="es-CO" sz="4400" dirty="0" smtClean="0"/>
              <a:t>Artículo 41. Operaciones y Servicios</a:t>
            </a:r>
          </a:p>
          <a:p>
            <a:pPr eaLnBrk="1" hangingPunct="1"/>
            <a:r>
              <a:rPr lang="es-CO" sz="4400" dirty="0" smtClean="0"/>
              <a:t>Inciso a) Operaciones Pasivas</a:t>
            </a:r>
          </a:p>
          <a:p>
            <a:pPr eaLnBrk="1" hangingPunct="1"/>
            <a:r>
              <a:rPr lang="es-CO" sz="4400" dirty="0" smtClean="0"/>
              <a:t>Crear y negociar bonos y/o pagarés previa autorización de la Junta Monetaria.</a:t>
            </a:r>
            <a:endParaRPr lang="es-ES" sz="4400" dirty="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12</a:t>
            </a:fld>
            <a:endParaRPr lang="es-GT"/>
          </a:p>
        </p:txBody>
      </p:sp>
    </p:spTree>
    <p:extLst>
      <p:ext uri="{BB962C8B-B14F-4D97-AF65-F5344CB8AC3E}">
        <p14:creationId xmlns:p14="http://schemas.microsoft.com/office/powerpoint/2010/main" val="247560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algn="ctr"/>
            <a:r>
              <a:rPr lang="es-ES_tradnl" dirty="0" smtClean="0"/>
              <a:t>Expositor:</a:t>
            </a:r>
            <a:br>
              <a:rPr lang="es-ES_tradnl" dirty="0" smtClean="0"/>
            </a:br>
            <a:r>
              <a:rPr lang="es-ES_tradnl" dirty="0" err="1" smtClean="0"/>
              <a:t>Catilyn</a:t>
            </a:r>
            <a:r>
              <a:rPr lang="es-ES_tradnl" dirty="0" smtClean="0"/>
              <a:t> Celeste Sánchez</a:t>
            </a:r>
            <a:br>
              <a:rPr lang="es-ES_tradnl" dirty="0" smtClean="0"/>
            </a:br>
            <a:r>
              <a:rPr lang="es-ES_tradnl" dirty="0" smtClean="0"/>
              <a:t>200712198</a:t>
            </a:r>
          </a:p>
        </p:txBody>
      </p:sp>
    </p:spTree>
    <p:extLst>
      <p:ext uri="{BB962C8B-B14F-4D97-AF65-F5344CB8AC3E}">
        <p14:creationId xmlns:p14="http://schemas.microsoft.com/office/powerpoint/2010/main" val="345730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Grp="1"/>
          </p:cNvSpPr>
          <p:nvPr>
            <p:ph type="title"/>
          </p:nvPr>
        </p:nvSpPr>
        <p:spPr>
          <a:xfrm>
            <a:off x="1522413" y="274638"/>
            <a:ext cx="9144000" cy="1020762"/>
          </a:xfrm>
        </p:spPr>
        <p:txBody>
          <a:bodyPr/>
          <a:lstStyle/>
          <a:p>
            <a:pPr algn="ctr"/>
            <a:r>
              <a:rPr lang="es-ES_tradnl" b="1" smtClean="0"/>
              <a:t>Pago de Intereses</a:t>
            </a:r>
          </a:p>
        </p:txBody>
      </p:sp>
      <p:sp>
        <p:nvSpPr>
          <p:cNvPr id="13315" name="Content Placeholder 13"/>
          <p:cNvSpPr>
            <a:spLocks noGrp="1"/>
          </p:cNvSpPr>
          <p:nvPr>
            <p:ph idx="1"/>
          </p:nvPr>
        </p:nvSpPr>
        <p:spPr>
          <a:xfrm>
            <a:off x="1593850" y="1928813"/>
            <a:ext cx="6804818" cy="3595687"/>
          </a:xfrm>
        </p:spPr>
        <p:txBody>
          <a:bodyPr>
            <a:normAutofit/>
          </a:bodyPr>
          <a:lstStyle/>
          <a:p>
            <a:pPr marL="547688" algn="just">
              <a:buClr>
                <a:schemeClr val="tx1"/>
              </a:buClr>
              <a:buFont typeface="Wingdings" pitchFamily="2" charset="2"/>
              <a:buNone/>
            </a:pPr>
            <a:r>
              <a:rPr lang="es-ES_tradnl" sz="3600" dirty="0" smtClean="0"/>
              <a:t>    Los pagos de intereses se efectúan contra la presentación de cupones, estos están impresos en serie y unidos a la misma obligación y cada uno tiene impreso la fecha de su pago.</a:t>
            </a:r>
          </a:p>
        </p:txBody>
      </p:sp>
      <p:pic>
        <p:nvPicPr>
          <p:cNvPr id="13316" name="Picture 2" descr="E:\pago-de-interes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747" y="2643188"/>
            <a:ext cx="28813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25BA54BD-C84D-46CE-8B72-31BFB26ABA43}" type="slidenum">
              <a:rPr lang="es-GT" smtClean="0"/>
              <a:t>14</a:t>
            </a:fld>
            <a:endParaRPr lang="es-GT"/>
          </a:p>
        </p:txBody>
      </p:sp>
    </p:spTree>
    <p:extLst>
      <p:ext uri="{BB962C8B-B14F-4D97-AF65-F5344CB8AC3E}">
        <p14:creationId xmlns:p14="http://schemas.microsoft.com/office/powerpoint/2010/main" val="4014540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50975" y="642938"/>
            <a:ext cx="9144000" cy="1368425"/>
          </a:xfrm>
        </p:spPr>
        <p:txBody>
          <a:bodyPr/>
          <a:lstStyle/>
          <a:p>
            <a:pPr algn="just"/>
            <a:r>
              <a:rPr lang="es-ES_tradnl" sz="2800" smtClean="0"/>
              <a:t>En cuanto a los intereses, el emisor los determina a través de una tasa de interés nominal, también llamada tasa de cupón.</a:t>
            </a:r>
          </a:p>
        </p:txBody>
      </p:sp>
      <p:graphicFrame>
        <p:nvGraphicFramePr>
          <p:cNvPr id="6" name="5 Diagrama"/>
          <p:cNvGraphicFramePr/>
          <p:nvPr/>
        </p:nvGraphicFramePr>
        <p:xfrm>
          <a:off x="1450942" y="2428868"/>
          <a:ext cx="6134643" cy="263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25BA54BD-C84D-46CE-8B72-31BFB26ABA43}" type="slidenum">
              <a:rPr lang="es-GT" smtClean="0"/>
              <a:t>15</a:t>
            </a:fld>
            <a:endParaRPr lang="es-GT"/>
          </a:p>
        </p:txBody>
      </p:sp>
    </p:spTree>
    <p:extLst>
      <p:ext uri="{BB962C8B-B14F-4D97-AF65-F5344CB8AC3E}">
        <p14:creationId xmlns:p14="http://schemas.microsoft.com/office/powerpoint/2010/main" val="3269635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50975" y="642938"/>
            <a:ext cx="9144000" cy="1368425"/>
          </a:xfrm>
          <a:prstGeom prst="rect">
            <a:avLst/>
          </a:prstGeom>
        </p:spPr>
        <p:txBody>
          <a:bodyPr anchor="b"/>
          <a:lstStyle/>
          <a:p>
            <a:pPr algn="just" fontAlgn="auto">
              <a:lnSpc>
                <a:spcPct val="90000"/>
              </a:lnSpc>
              <a:spcBef>
                <a:spcPts val="0"/>
              </a:spcBef>
              <a:spcAft>
                <a:spcPts val="0"/>
              </a:spcAft>
              <a:defRPr/>
            </a:pPr>
            <a:r>
              <a:rPr lang="es-ES_tradnl" sz="2800" dirty="0">
                <a:latin typeface="Consolas"/>
                <a:ea typeface="+mj-ea"/>
                <a:cs typeface="+mj-cs"/>
              </a:rPr>
              <a:t>El valor de los cupones se calcula en térm</a:t>
            </a:r>
            <a:r>
              <a:rPr lang="es-ES_tradnl" sz="2800" dirty="0" err="1">
                <a:latin typeface="Consolas"/>
                <a:ea typeface="+mj-ea"/>
                <a:cs typeface="+mj-cs"/>
              </a:rPr>
              <a:t>inos</a:t>
            </a:r>
            <a:r>
              <a:rPr lang="es-ES_tradnl" sz="2800" dirty="0">
                <a:latin typeface="Consolas"/>
                <a:ea typeface="+mj-ea"/>
                <a:cs typeface="+mj-cs"/>
              </a:rPr>
              <a:t> de interés simple con la formula:</a:t>
            </a:r>
          </a:p>
        </p:txBody>
      </p:sp>
      <p:pic>
        <p:nvPicPr>
          <p:cNvPr id="15363" name="4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2643188"/>
            <a:ext cx="2786063"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5984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p:cNvSpPr>
            <a:spLocks noGrp="1"/>
          </p:cNvSpPr>
          <p:nvPr>
            <p:ph type="title"/>
          </p:nvPr>
        </p:nvSpPr>
        <p:spPr>
          <a:xfrm>
            <a:off x="1522413" y="274638"/>
            <a:ext cx="9144000" cy="1020762"/>
          </a:xfrm>
        </p:spPr>
        <p:txBody>
          <a:bodyPr/>
          <a:lstStyle/>
          <a:p>
            <a:r>
              <a:rPr lang="es-ES_tradnl" b="1" smtClean="0"/>
              <a:t>Requisitos Formales de los Bonos y Obligaciones</a:t>
            </a:r>
          </a:p>
        </p:txBody>
      </p:sp>
      <p:pic>
        <p:nvPicPr>
          <p:cNvPr id="16387" name="Picture 2" descr="E:\contrato-mod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413" y="2428875"/>
            <a:ext cx="25590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nvGraphicFramePr>
        <p:xfrm>
          <a:off x="1951008" y="1928802"/>
          <a:ext cx="5634577" cy="399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25BA54BD-C84D-46CE-8B72-31BFB26ABA43}" type="slidenum">
              <a:rPr lang="es-GT" smtClean="0"/>
              <a:t>17</a:t>
            </a:fld>
            <a:endParaRPr lang="es-GT"/>
          </a:p>
        </p:txBody>
      </p:sp>
    </p:spTree>
    <p:extLst>
      <p:ext uri="{BB962C8B-B14F-4D97-AF65-F5344CB8AC3E}">
        <p14:creationId xmlns:p14="http://schemas.microsoft.com/office/powerpoint/2010/main" val="1962281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2"/>
          <p:cNvSpPr>
            <a:spLocks noGrp="1"/>
          </p:cNvSpPr>
          <p:nvPr>
            <p:ph type="title"/>
          </p:nvPr>
        </p:nvSpPr>
        <p:spPr>
          <a:xfrm>
            <a:off x="1522413" y="274638"/>
            <a:ext cx="9144000" cy="1020762"/>
          </a:xfrm>
        </p:spPr>
        <p:txBody>
          <a:bodyPr/>
          <a:lstStyle/>
          <a:p>
            <a:r>
              <a:rPr lang="es-ES_tradnl" b="1" smtClean="0"/>
              <a:t>Requisitos Formales de los Bonos y Obligaciones</a:t>
            </a:r>
          </a:p>
        </p:txBody>
      </p:sp>
      <p:pic>
        <p:nvPicPr>
          <p:cNvPr id="17411" name="Picture 2" descr="E:\contrato-mod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413" y="2428875"/>
            <a:ext cx="25590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nvGraphicFramePr>
        <p:xfrm>
          <a:off x="1951008" y="1928802"/>
          <a:ext cx="5634577" cy="399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25BA54BD-C84D-46CE-8B72-31BFB26ABA43}" type="slidenum">
              <a:rPr lang="es-GT" smtClean="0"/>
              <a:t>18</a:t>
            </a:fld>
            <a:endParaRPr lang="es-GT"/>
          </a:p>
        </p:txBody>
      </p:sp>
    </p:spTree>
    <p:extLst>
      <p:ext uri="{BB962C8B-B14F-4D97-AF65-F5344CB8AC3E}">
        <p14:creationId xmlns:p14="http://schemas.microsoft.com/office/powerpoint/2010/main" val="96219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2"/>
          <p:cNvSpPr>
            <a:spLocks noGrp="1"/>
          </p:cNvSpPr>
          <p:nvPr>
            <p:ph type="title"/>
          </p:nvPr>
        </p:nvSpPr>
        <p:spPr>
          <a:xfrm>
            <a:off x="1522413" y="274638"/>
            <a:ext cx="9144000" cy="1020762"/>
          </a:xfrm>
        </p:spPr>
        <p:txBody>
          <a:bodyPr/>
          <a:lstStyle/>
          <a:p>
            <a:r>
              <a:rPr lang="es-ES_tradnl" b="1" smtClean="0"/>
              <a:t>Factores que afectan el precio de una obligación</a:t>
            </a:r>
          </a:p>
        </p:txBody>
      </p:sp>
      <p:graphicFrame>
        <p:nvGraphicFramePr>
          <p:cNvPr id="7" name="6 Diagrama"/>
          <p:cNvGraphicFramePr/>
          <p:nvPr/>
        </p:nvGraphicFramePr>
        <p:xfrm>
          <a:off x="1951008" y="1928802"/>
          <a:ext cx="5634577" cy="399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6" name="Picture 2" descr="E:\imagesCAHVGGF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7538" y="2928938"/>
            <a:ext cx="28463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25BA54BD-C84D-46CE-8B72-31BFB26ABA43}" type="slidenum">
              <a:rPr lang="es-GT" smtClean="0"/>
              <a:t>19</a:t>
            </a:fld>
            <a:endParaRPr lang="es-GT"/>
          </a:p>
        </p:txBody>
      </p:sp>
    </p:spTree>
    <p:extLst>
      <p:ext uri="{BB962C8B-B14F-4D97-AF65-F5344CB8AC3E}">
        <p14:creationId xmlns:p14="http://schemas.microsoft.com/office/powerpoint/2010/main" val="14705013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ts val="0"/>
              </a:spcBef>
              <a:buNone/>
            </a:pPr>
            <a:r>
              <a:rPr lang="es-ES_tradnl" dirty="0" smtClean="0">
                <a:latin typeface="Consolas"/>
              </a:rPr>
              <a:t>BONOS Y OBLIGACIONES</a:t>
            </a:r>
            <a:endParaRPr lang="es-ES_tradnl" sz="5400" b="0" i="0" dirty="0">
              <a:solidFill>
                <a:schemeClr val="tx1"/>
              </a:solidFill>
              <a:latin typeface="Consolas"/>
              <a:ea typeface="+mj-ea"/>
              <a:cs typeface="+mj-cs"/>
            </a:endParaRPr>
          </a:p>
        </p:txBody>
      </p:sp>
      <p:sp>
        <p:nvSpPr>
          <p:cNvPr id="3" name="Subtitle 2"/>
          <p:cNvSpPr>
            <a:spLocks noGrp="1"/>
          </p:cNvSpPr>
          <p:nvPr>
            <p:ph type="subTitle" idx="1"/>
          </p:nvPr>
        </p:nvSpPr>
        <p:spPr>
          <a:xfrm>
            <a:off x="1269876" y="980728"/>
            <a:ext cx="9143999" cy="1066800"/>
          </a:xfrm>
        </p:spPr>
        <p:txBody>
          <a:bodyPr>
            <a:normAutofit/>
          </a:bodyPr>
          <a:lstStyle/>
          <a:p>
            <a:pPr marL="0" indent="0" algn="l">
              <a:spcBef>
                <a:spcPts val="0"/>
              </a:spcBef>
              <a:buNone/>
            </a:pPr>
            <a:r>
              <a:rPr lang="es-ES_tradnl" sz="4400" b="0" i="0" dirty="0" smtClean="0">
                <a:solidFill>
                  <a:schemeClr val="tx1">
                    <a:tint val="75000"/>
                  </a:schemeClr>
                </a:solidFill>
              </a:rPr>
              <a:t>200812651  </a:t>
            </a:r>
            <a:r>
              <a:rPr lang="es-ES_tradnl" sz="4400" dirty="0" smtClean="0"/>
              <a:t>Luis Antonio Barrios Paz</a:t>
            </a:r>
            <a:endParaRPr lang="es-ES_tradnl" sz="4400" b="0" i="0" dirty="0">
              <a:solidFill>
                <a:schemeClr val="tx1">
                  <a:tint val="75000"/>
                </a:schemeClr>
              </a:solidFill>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2"/>
          <p:cNvSpPr>
            <a:spLocks noGrp="1"/>
          </p:cNvSpPr>
          <p:nvPr>
            <p:ph type="title"/>
          </p:nvPr>
        </p:nvSpPr>
        <p:spPr>
          <a:xfrm>
            <a:off x="1522413" y="274638"/>
            <a:ext cx="9144000" cy="1020762"/>
          </a:xfrm>
        </p:spPr>
        <p:txBody>
          <a:bodyPr/>
          <a:lstStyle/>
          <a:p>
            <a:r>
              <a:rPr lang="es-ES_tradnl" b="1" smtClean="0"/>
              <a:t>Factores que afectan el precio de una obligación</a:t>
            </a:r>
          </a:p>
        </p:txBody>
      </p:sp>
      <p:graphicFrame>
        <p:nvGraphicFramePr>
          <p:cNvPr id="7" name="6 Diagrama"/>
          <p:cNvGraphicFramePr/>
          <p:nvPr/>
        </p:nvGraphicFramePr>
        <p:xfrm>
          <a:off x="1951008" y="1928802"/>
          <a:ext cx="5634577" cy="399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0" name="Picture 2" descr="E:\imagesCAHVGGF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7538" y="2928938"/>
            <a:ext cx="28463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25BA54BD-C84D-46CE-8B72-31BFB26ABA43}" type="slidenum">
              <a:rPr lang="es-GT" smtClean="0"/>
              <a:t>20</a:t>
            </a:fld>
            <a:endParaRPr lang="es-GT"/>
          </a:p>
        </p:txBody>
      </p:sp>
    </p:spTree>
    <p:extLst>
      <p:ext uri="{BB962C8B-B14F-4D97-AF65-F5344CB8AC3E}">
        <p14:creationId xmlns:p14="http://schemas.microsoft.com/office/powerpoint/2010/main" val="22816423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2"/>
          <p:cNvSpPr>
            <a:spLocks noGrp="1"/>
          </p:cNvSpPr>
          <p:nvPr>
            <p:ph type="title"/>
          </p:nvPr>
        </p:nvSpPr>
        <p:spPr>
          <a:xfrm>
            <a:off x="1522413" y="274638"/>
            <a:ext cx="9144000" cy="1020762"/>
          </a:xfrm>
        </p:spPr>
        <p:txBody>
          <a:bodyPr/>
          <a:lstStyle/>
          <a:p>
            <a:r>
              <a:rPr lang="es-ES_tradnl" b="1" smtClean="0"/>
              <a:t>Factores que afectan el precio de una obligación</a:t>
            </a:r>
          </a:p>
        </p:txBody>
      </p:sp>
      <p:graphicFrame>
        <p:nvGraphicFramePr>
          <p:cNvPr id="7" name="6 Diagrama"/>
          <p:cNvGraphicFramePr/>
          <p:nvPr/>
        </p:nvGraphicFramePr>
        <p:xfrm>
          <a:off x="1450942" y="2500306"/>
          <a:ext cx="607223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2" descr="E:\imagesCAHVGGF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7538" y="2928938"/>
            <a:ext cx="28463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25BA54BD-C84D-46CE-8B72-31BFB26ABA43}" type="slidenum">
              <a:rPr lang="es-GT" smtClean="0"/>
              <a:t>21</a:t>
            </a:fld>
            <a:endParaRPr lang="es-GT"/>
          </a:p>
        </p:txBody>
      </p:sp>
    </p:spTree>
    <p:extLst>
      <p:ext uri="{BB962C8B-B14F-4D97-AF65-F5344CB8AC3E}">
        <p14:creationId xmlns:p14="http://schemas.microsoft.com/office/powerpoint/2010/main" val="1866651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50975" y="642938"/>
            <a:ext cx="9144000" cy="1368425"/>
          </a:xfrm>
        </p:spPr>
        <p:txBody>
          <a:bodyPr>
            <a:normAutofit fontScale="90000"/>
          </a:bodyPr>
          <a:lstStyle/>
          <a:p>
            <a:pPr algn="just"/>
            <a:r>
              <a:rPr lang="es-ES_tradnl" smtClean="0"/>
              <a:t>Considerando los factores antes mencionados, el precio de las obligaciones puede ser:</a:t>
            </a:r>
          </a:p>
        </p:txBody>
      </p:sp>
      <p:graphicFrame>
        <p:nvGraphicFramePr>
          <p:cNvPr id="6" name="5 Diagrama"/>
          <p:cNvGraphicFramePr/>
          <p:nvPr/>
        </p:nvGraphicFramePr>
        <p:xfrm>
          <a:off x="1450942" y="2428868"/>
          <a:ext cx="6134643" cy="263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25BA54BD-C84D-46CE-8B72-31BFB26ABA43}" type="slidenum">
              <a:rPr lang="es-GT" smtClean="0"/>
              <a:t>22</a:t>
            </a:fld>
            <a:endParaRPr lang="es-GT"/>
          </a:p>
        </p:txBody>
      </p:sp>
    </p:spTree>
    <p:extLst>
      <p:ext uri="{BB962C8B-B14F-4D97-AF65-F5344CB8AC3E}">
        <p14:creationId xmlns:p14="http://schemas.microsoft.com/office/powerpoint/2010/main" val="34522324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736562" y="1844824"/>
            <a:ext cx="11144327" cy="2166942"/>
          </a:xfrm>
        </p:spPr>
        <p:txBody>
          <a:bodyPr/>
          <a:lstStyle/>
          <a:p>
            <a:pPr algn="ctr"/>
            <a:r>
              <a:rPr lang="es-ES" sz="4800" dirty="0" smtClean="0">
                <a:latin typeface="Arial" pitchFamily="34" charset="0"/>
                <a:cs typeface="Arial" pitchFamily="34" charset="0"/>
              </a:rPr>
              <a:t>Angelito Antonio Quevedo Hernández</a:t>
            </a:r>
            <a:r>
              <a:rPr lang="es-ES" dirty="0" smtClean="0"/>
              <a:t/>
            </a:r>
            <a:br>
              <a:rPr lang="es-ES" dirty="0" smtClean="0"/>
            </a:br>
            <a:r>
              <a:rPr lang="es-ES" sz="4800" dirty="0" smtClean="0"/>
              <a:t>200812795</a:t>
            </a:r>
            <a:endParaRPr lang="es-ES" dirty="0"/>
          </a:p>
        </p:txBody>
      </p:sp>
    </p:spTree>
    <p:extLst>
      <p:ext uri="{BB962C8B-B14F-4D97-AF65-F5344CB8AC3E}">
        <p14:creationId xmlns:p14="http://schemas.microsoft.com/office/powerpoint/2010/main" val="1688014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9786972" cy="1011222"/>
          </a:xfrm>
        </p:spPr>
        <p:txBody>
          <a:bodyPr>
            <a:noAutofit/>
          </a:bodyPr>
          <a:lstStyle/>
          <a:p>
            <a:pPr algn="ctr" defTabSz="914400">
              <a:lnSpc>
                <a:spcPct val="90000"/>
              </a:lnSpc>
              <a:spcBef>
                <a:spcPts val="0"/>
              </a:spcBef>
              <a:buNone/>
            </a:pPr>
            <a:r>
              <a:rPr lang="es-ES_tradnl" sz="3600" dirty="0" smtClean="0">
                <a:latin typeface="Arial" pitchFamily="34" charset="0"/>
                <a:cs typeface="Arial" pitchFamily="34" charset="0"/>
              </a:rPr>
              <a:t>VALOR DE LOS BONOS EN EL MERCADO</a:t>
            </a:r>
            <a:endParaRPr lang="es-ES_tradnl" sz="3600" b="0" i="0" dirty="0">
              <a:solidFill>
                <a:schemeClr val="tx1"/>
              </a:solidFill>
              <a:latin typeface="Arial" pitchFamily="34" charset="0"/>
              <a:cs typeface="Arial" pitchFamily="34" charset="0"/>
            </a:endParaRPr>
          </a:p>
        </p:txBody>
      </p:sp>
      <p:graphicFrame>
        <p:nvGraphicFramePr>
          <p:cNvPr id="5" name="4 Marcador de contenido"/>
          <p:cNvGraphicFramePr>
            <a:graphicFrameLocks noGrp="1"/>
          </p:cNvGraphicFramePr>
          <p:nvPr>
            <p:ph idx="1"/>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25BA54BD-C84D-46CE-8B72-31BFB26ABA43}" type="slidenum">
              <a:rPr lang="es-GT" smtClean="0"/>
              <a:t>24</a:t>
            </a:fld>
            <a:endParaRPr lang="es-GT"/>
          </a:p>
        </p:txBody>
      </p:sp>
    </p:spTree>
    <p:extLst>
      <p:ext uri="{BB962C8B-B14F-4D97-AF65-F5344CB8AC3E}">
        <p14:creationId xmlns:p14="http://schemas.microsoft.com/office/powerpoint/2010/main" val="2179149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90000"/>
              </a:lnSpc>
              <a:spcBef>
                <a:spcPts val="0"/>
              </a:spcBef>
              <a:buNone/>
            </a:pPr>
            <a:r>
              <a:rPr lang="es-ES_tradnl" sz="3600" dirty="0" smtClean="0">
                <a:latin typeface="Arial" pitchFamily="34" charset="0"/>
                <a:cs typeface="Arial" pitchFamily="34" charset="0"/>
              </a:rPr>
              <a:t>SIMBOLOGÍA</a:t>
            </a:r>
            <a:endParaRPr lang="es-ES_tradnl" sz="3600" b="0" i="0" dirty="0">
              <a:solidFill>
                <a:schemeClr val="tx1"/>
              </a:solidFill>
              <a:latin typeface="Arial" pitchFamily="34" charset="0"/>
              <a:cs typeface="Arial" pitchFamily="34" charset="0"/>
            </a:endParaRPr>
          </a:p>
        </p:txBody>
      </p:sp>
      <p:sp>
        <p:nvSpPr>
          <p:cNvPr id="4" name="3 Marcador de contenido"/>
          <p:cNvSpPr>
            <a:spLocks noGrp="1"/>
          </p:cNvSpPr>
          <p:nvPr>
            <p:ph idx="1"/>
          </p:nvPr>
        </p:nvSpPr>
        <p:spPr/>
        <p:txBody>
          <a:bodyPr/>
          <a:lstStyle/>
          <a:p>
            <a:endParaRPr lang="es-ES_tradnl" sz="2800" dirty="0" smtClean="0">
              <a:latin typeface="Arial" pitchFamily="34" charset="0"/>
              <a:cs typeface="Arial" pitchFamily="34" charset="0"/>
            </a:endParaRPr>
          </a:p>
          <a:p>
            <a:r>
              <a:rPr lang="es-ES_tradnl" sz="2800" dirty="0" smtClean="0">
                <a:latin typeface="Arial" pitchFamily="34" charset="0"/>
                <a:cs typeface="Arial" pitchFamily="34" charset="0"/>
              </a:rPr>
              <a:t>C  =	Valor Nominal del Bono.</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A  =		Valor Actual o precio de compra del Bono.</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K  =	Premio.</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F  =		C + K  (Valor Nominal + Premio).</a:t>
            </a:r>
            <a:endParaRPr lang="es-ES" sz="2800" dirty="0" smtClean="0">
              <a:latin typeface="Arial" pitchFamily="34" charset="0"/>
              <a:cs typeface="Arial" pitchFamily="34" charset="0"/>
            </a:endParaRPr>
          </a:p>
          <a:p>
            <a:r>
              <a:rPr lang="pt-BR" sz="2800" dirty="0" smtClean="0">
                <a:latin typeface="Arial" pitchFamily="34" charset="0"/>
                <a:cs typeface="Arial" pitchFamily="34" charset="0"/>
              </a:rPr>
              <a:t>g  =		Tasa anual de cupón.</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P  =		Número de pagos de cupón en el año.</a:t>
            </a:r>
            <a:endParaRPr lang="es-ES" sz="2800" dirty="0" smtClean="0">
              <a:latin typeface="Arial" pitchFamily="34" charset="0"/>
              <a:cs typeface="Arial" pitchFamily="34" charset="0"/>
            </a:endParaRPr>
          </a:p>
          <a:p>
            <a:endParaRPr lang="es-ES" dirty="0"/>
          </a:p>
        </p:txBody>
      </p:sp>
      <p:sp>
        <p:nvSpPr>
          <p:cNvPr id="5" name="4 Marcador de número de diapositiva"/>
          <p:cNvSpPr>
            <a:spLocks noGrp="1"/>
          </p:cNvSpPr>
          <p:nvPr>
            <p:ph type="sldNum" sz="quarter" idx="12"/>
          </p:nvPr>
        </p:nvSpPr>
        <p:spPr/>
        <p:txBody>
          <a:bodyPr/>
          <a:lstStyle/>
          <a:p>
            <a:fld id="{25BA54BD-C84D-46CE-8B72-31BFB26ABA43}" type="slidenum">
              <a:rPr lang="es-GT" smtClean="0"/>
              <a:t>25</a:t>
            </a:fld>
            <a:endParaRPr lang="es-GT"/>
          </a:p>
        </p:txBody>
      </p:sp>
    </p:spTree>
    <p:extLst>
      <p:ext uri="{BB962C8B-B14F-4D97-AF65-F5344CB8AC3E}">
        <p14:creationId xmlns:p14="http://schemas.microsoft.com/office/powerpoint/2010/main" val="1586193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2414" y="1905000"/>
            <a:ext cx="9501220" cy="4667272"/>
          </a:xfrm>
        </p:spPr>
        <p:txBody>
          <a:bodyPr>
            <a:noAutofit/>
          </a:bodyPr>
          <a:lstStyle/>
          <a:p>
            <a:endParaRPr lang="es-ES_tradnl" sz="2800" dirty="0" smtClean="0">
              <a:latin typeface="Arial" pitchFamily="34" charset="0"/>
              <a:cs typeface="Arial" pitchFamily="34" charset="0"/>
            </a:endParaRPr>
          </a:p>
          <a:p>
            <a:r>
              <a:rPr lang="es-ES_tradnl" sz="2800" dirty="0" smtClean="0">
                <a:latin typeface="Arial" pitchFamily="34" charset="0"/>
                <a:cs typeface="Arial" pitchFamily="34" charset="0"/>
              </a:rPr>
              <a:t>i   =		Tasa efectiva de interés.</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J  =		Tasa nominal de interés.</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m =		Número de capitalizaciones en el año.</a:t>
            </a:r>
            <a:endParaRPr lang="es-ES" sz="2800" dirty="0" smtClean="0">
              <a:latin typeface="Arial" pitchFamily="34" charset="0"/>
              <a:cs typeface="Arial" pitchFamily="34" charset="0"/>
            </a:endParaRPr>
          </a:p>
          <a:p>
            <a:r>
              <a:rPr lang="es-ES" sz="2800" dirty="0" smtClean="0">
                <a:latin typeface="Arial" pitchFamily="34" charset="0"/>
                <a:cs typeface="Arial" pitchFamily="34" charset="0"/>
              </a:rPr>
              <a:t>n</a:t>
            </a:r>
            <a:r>
              <a:rPr lang="es-ES_tradnl" sz="2800" dirty="0" smtClean="0">
                <a:latin typeface="Arial" pitchFamily="34" charset="0"/>
                <a:cs typeface="Arial" pitchFamily="34" charset="0"/>
              </a:rPr>
              <a:t>  =		Tiempo que hace falta para su vencimiento.</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t   =		Plazo de la emisión</a:t>
            </a:r>
            <a:endParaRPr lang="es-ES" sz="2800" dirty="0" smtClean="0">
              <a:latin typeface="Arial" pitchFamily="34" charset="0"/>
              <a:cs typeface="Arial" pitchFamily="34" charset="0"/>
            </a:endParaRPr>
          </a:p>
          <a:p>
            <a:r>
              <a:rPr lang="es-ES_tradnl" sz="2800" dirty="0" smtClean="0">
                <a:latin typeface="Arial" pitchFamily="34" charset="0"/>
                <a:cs typeface="Arial" pitchFamily="34" charset="0"/>
              </a:rPr>
              <a:t>k  =   	Cualquier período intermedio, siendo k menor 		que n.</a:t>
            </a:r>
            <a:endParaRPr lang="es-ES" sz="2800" dirty="0" smtClean="0">
              <a:latin typeface="Arial" pitchFamily="34" charset="0"/>
              <a:cs typeface="Arial" pitchFamily="34" charset="0"/>
            </a:endParaRPr>
          </a:p>
          <a:p>
            <a:endParaRPr lang="es-ES" sz="2800" dirty="0"/>
          </a:p>
        </p:txBody>
      </p:sp>
      <p:sp>
        <p:nvSpPr>
          <p:cNvPr id="4" name="Title 1"/>
          <p:cNvSpPr>
            <a:spLocks noGrp="1"/>
          </p:cNvSpPr>
          <p:nvPr>
            <p:ph type="title"/>
          </p:nvPr>
        </p:nvSpPr>
        <p:spPr/>
        <p:txBody>
          <a:bodyPr>
            <a:normAutofit/>
          </a:bodyPr>
          <a:lstStyle/>
          <a:p>
            <a:pPr algn="ctr" defTabSz="914400">
              <a:lnSpc>
                <a:spcPct val="90000"/>
              </a:lnSpc>
              <a:spcBef>
                <a:spcPts val="0"/>
              </a:spcBef>
              <a:buNone/>
            </a:pPr>
            <a:r>
              <a:rPr lang="es-ES_tradnl" sz="3600" dirty="0" smtClean="0">
                <a:latin typeface="Arial" pitchFamily="34" charset="0"/>
                <a:cs typeface="Arial" pitchFamily="34" charset="0"/>
              </a:rPr>
              <a:t>SIMBOLOGÍA</a:t>
            </a:r>
            <a:endParaRPr lang="es-ES_tradnl" sz="3600" b="0" i="0" dirty="0">
              <a:solidFill>
                <a:schemeClr val="tx1"/>
              </a:solidFill>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25BA54BD-C84D-46CE-8B72-31BFB26ABA43}" type="slidenum">
              <a:rPr lang="es-GT" smtClean="0"/>
              <a:t>26</a:t>
            </a:fld>
            <a:endParaRPr lang="es-GT"/>
          </a:p>
        </p:txBody>
      </p:sp>
    </p:spTree>
    <p:extLst>
      <p:ext uri="{BB962C8B-B14F-4D97-AF65-F5344CB8AC3E}">
        <p14:creationId xmlns:p14="http://schemas.microsoft.com/office/powerpoint/2010/main" val="2325346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latin typeface="Arial" pitchFamily="34" charset="0"/>
                <a:cs typeface="Arial" pitchFamily="34" charset="0"/>
              </a:rPr>
              <a:t>CLASIFICACIÓN DE LOS BONOS</a:t>
            </a:r>
            <a:endParaRPr lang="es-ES" sz="4400" dirty="0">
              <a:latin typeface="Arial" pitchFamily="34" charset="0"/>
              <a:cs typeface="Arial" pitchFamily="34" charset="0"/>
            </a:endParaRPr>
          </a:p>
        </p:txBody>
      </p:sp>
      <p:graphicFrame>
        <p:nvGraphicFramePr>
          <p:cNvPr id="9" name="8 Marcador de contenido"/>
          <p:cNvGraphicFramePr>
            <a:graphicFrameLocks noGrp="1"/>
          </p:cNvGraphicFramePr>
          <p:nvPr>
            <p:ph idx="1"/>
          </p:nvPr>
        </p:nvGraphicFramePr>
        <p:xfrm>
          <a:off x="1522380" y="25908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1 Título"/>
          <p:cNvSpPr txBox="1">
            <a:spLocks/>
          </p:cNvSpPr>
          <p:nvPr/>
        </p:nvSpPr>
        <p:spPr>
          <a:xfrm>
            <a:off x="1665256" y="1428736"/>
            <a:ext cx="9143998" cy="1020762"/>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s-ES" sz="4000" dirty="0" smtClean="0">
                <a:latin typeface="Arial" pitchFamily="34" charset="0"/>
                <a:ea typeface="+mj-ea"/>
                <a:cs typeface="Arial" pitchFamily="34" charset="0"/>
              </a:rPr>
              <a:t>Atendiendo a su forma de redención</a:t>
            </a:r>
            <a:endParaRPr kumimoji="0" lang="es-ES"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 name="3 Marcador de número de diapositiva"/>
          <p:cNvSpPr>
            <a:spLocks noGrp="1"/>
          </p:cNvSpPr>
          <p:nvPr>
            <p:ph type="sldNum" sz="quarter" idx="12"/>
          </p:nvPr>
        </p:nvSpPr>
        <p:spPr/>
        <p:txBody>
          <a:bodyPr/>
          <a:lstStyle/>
          <a:p>
            <a:fld id="{25BA54BD-C84D-46CE-8B72-31BFB26ABA43}" type="slidenum">
              <a:rPr lang="es-GT" smtClean="0"/>
              <a:t>27</a:t>
            </a:fld>
            <a:endParaRPr lang="es-GT"/>
          </a:p>
        </p:txBody>
      </p:sp>
    </p:spTree>
    <p:extLst>
      <p:ext uri="{BB962C8B-B14F-4D97-AF65-F5344CB8AC3E}">
        <p14:creationId xmlns:p14="http://schemas.microsoft.com/office/powerpoint/2010/main" val="535316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latin typeface="Arial" pitchFamily="34" charset="0"/>
                <a:cs typeface="Arial" pitchFamily="34" charset="0"/>
              </a:rPr>
              <a:t>VALUACIÓN</a:t>
            </a:r>
            <a:endParaRPr lang="es-ES" sz="4400" dirty="0">
              <a:latin typeface="Arial" pitchFamily="34" charset="0"/>
              <a:cs typeface="Arial" pitchFamily="34" charset="0"/>
            </a:endParaRPr>
          </a:p>
        </p:txBody>
      </p:sp>
      <p:graphicFrame>
        <p:nvGraphicFramePr>
          <p:cNvPr id="4" name="3 Marcador de contenido"/>
          <p:cNvGraphicFramePr>
            <a:graphicFrameLocks noGrp="1"/>
          </p:cNvGraphicFramePr>
          <p:nvPr>
            <p:ph idx="1"/>
          </p:nvPr>
        </p:nvGraphicFramePr>
        <p:xfrm>
          <a:off x="1522413" y="1571612"/>
          <a:ext cx="9144000" cy="46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25BA54BD-C84D-46CE-8B72-31BFB26ABA43}" type="slidenum">
              <a:rPr lang="es-GT" smtClean="0"/>
              <a:t>28</a:t>
            </a:fld>
            <a:endParaRPr lang="es-GT"/>
          </a:p>
        </p:txBody>
      </p:sp>
    </p:spTree>
    <p:extLst>
      <p:ext uri="{BB962C8B-B14F-4D97-AF65-F5344CB8AC3E}">
        <p14:creationId xmlns:p14="http://schemas.microsoft.com/office/powerpoint/2010/main" val="26189155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1924" y="1412776"/>
            <a:ext cx="9143998" cy="1020762"/>
          </a:xfrm>
        </p:spPr>
        <p:txBody>
          <a:bodyPr>
            <a:noAutofit/>
          </a:bodyPr>
          <a:lstStyle/>
          <a:p>
            <a:pPr algn="ctr"/>
            <a:r>
              <a:rPr lang="es-GT" sz="6000" dirty="0" smtClean="0"/>
              <a:t>PARTE PRÁCTICA</a:t>
            </a:r>
            <a:br>
              <a:rPr lang="es-GT" sz="6000" dirty="0" smtClean="0"/>
            </a:br>
            <a:r>
              <a:rPr lang="es-GT" sz="6000" dirty="0" smtClean="0"/>
              <a:t>BONOS Y OBLIGACIONES</a:t>
            </a:r>
            <a:endParaRPr lang="es-GT" sz="6000" dirty="0"/>
          </a:p>
        </p:txBody>
      </p:sp>
      <p:sp>
        <p:nvSpPr>
          <p:cNvPr id="4" name="3 Marcador de número de diapositiva"/>
          <p:cNvSpPr>
            <a:spLocks noGrp="1"/>
          </p:cNvSpPr>
          <p:nvPr>
            <p:ph type="sldNum" sz="quarter" idx="12"/>
          </p:nvPr>
        </p:nvSpPr>
        <p:spPr/>
        <p:txBody>
          <a:bodyPr/>
          <a:lstStyle/>
          <a:p>
            <a:fld id="{25BA54BD-C84D-46CE-8B72-31BFB26ABA43}" type="slidenum">
              <a:rPr lang="es-GT" smtClean="0"/>
              <a:t>29</a:t>
            </a:fld>
            <a:endParaRPr lang="es-GT"/>
          </a:p>
        </p:txBody>
      </p:sp>
    </p:spTree>
    <p:extLst>
      <p:ext uri="{BB962C8B-B14F-4D97-AF65-F5344CB8AC3E}">
        <p14:creationId xmlns:p14="http://schemas.microsoft.com/office/powerpoint/2010/main" val="1265436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l" defTabSz="914400">
              <a:lnSpc>
                <a:spcPct val="90000"/>
              </a:lnSpc>
              <a:spcBef>
                <a:spcPts val="0"/>
              </a:spcBef>
              <a:buNone/>
            </a:pPr>
            <a:r>
              <a:rPr lang="es-ES_tradnl" sz="4800" dirty="0" smtClean="0">
                <a:latin typeface="Consolas"/>
              </a:rPr>
              <a:t>Definición</a:t>
            </a:r>
            <a:endParaRPr lang="es-ES_tradnl" sz="4800" b="0" i="0" dirty="0">
              <a:solidFill>
                <a:schemeClr val="tx1"/>
              </a:solidFill>
              <a:latin typeface="Consolas"/>
            </a:endParaRPr>
          </a:p>
        </p:txBody>
      </p:sp>
      <p:sp>
        <p:nvSpPr>
          <p:cNvPr id="14" name="Content Placeholder 13"/>
          <p:cNvSpPr>
            <a:spLocks noGrp="1"/>
          </p:cNvSpPr>
          <p:nvPr>
            <p:ph idx="1"/>
          </p:nvPr>
        </p:nvSpPr>
        <p:spPr>
          <a:xfrm>
            <a:off x="909836" y="1905000"/>
            <a:ext cx="11089232" cy="4476328"/>
          </a:xfrm>
        </p:spPr>
        <p:txBody>
          <a:bodyPr>
            <a:noAutofit/>
          </a:bodyPr>
          <a:lstStyle/>
          <a:p>
            <a:pPr indent="0" algn="just">
              <a:buClr>
                <a:schemeClr val="tx1"/>
              </a:buClr>
              <a:buNone/>
            </a:pPr>
            <a:r>
              <a:rPr lang="es-GT" sz="5500" dirty="0"/>
              <a:t>Son documentos o títulos de crédito emitidos por un gobierno o una empresa privada, a un plazo establecido, que ganan intereses pagaderos a intervalos de tiempo claramente determinados.</a:t>
            </a:r>
          </a:p>
          <a:p>
            <a:pPr indent="0" algn="l" defTabSz="914400">
              <a:lnSpc>
                <a:spcPct val="90000"/>
              </a:lnSpc>
              <a:spcBef>
                <a:spcPts val="1800"/>
              </a:spcBef>
              <a:buClr>
                <a:schemeClr val="tx1"/>
              </a:buClr>
              <a:buSzPct val="80000"/>
              <a:buNone/>
            </a:pPr>
            <a:endParaRPr lang="es-ES_tradnl" sz="5500" b="0" i="0" dirty="0" smtClean="0">
              <a:solidFill>
                <a:schemeClr val="tx1"/>
              </a:solidFill>
              <a:latin typeface="Corbel"/>
            </a:endParaRPr>
          </a:p>
        </p:txBody>
      </p:sp>
      <p:sp>
        <p:nvSpPr>
          <p:cNvPr id="3" name="2 Marcador de número de diapositiva"/>
          <p:cNvSpPr>
            <a:spLocks noGrp="1"/>
          </p:cNvSpPr>
          <p:nvPr>
            <p:ph type="sldNum" sz="quarter" idx="12"/>
          </p:nvPr>
        </p:nvSpPr>
        <p:spPr/>
        <p:txBody>
          <a:bodyPr/>
          <a:lstStyle/>
          <a:p>
            <a:fld id="{25BA54BD-C84D-46CE-8B72-31BFB26ABA43}" type="slidenum">
              <a:rPr lang="es-GT" smtClean="0"/>
              <a:t>3</a:t>
            </a:fld>
            <a:endParaRPr lang="es-GT"/>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789040"/>
            <a:ext cx="9144000" cy="782960"/>
          </a:xfrm>
        </p:spPr>
        <p:txBody>
          <a:bodyPr/>
          <a:lstStyle/>
          <a:p>
            <a:pPr algn="l" defTabSz="914400">
              <a:lnSpc>
                <a:spcPct val="90000"/>
              </a:lnSpc>
              <a:spcBef>
                <a:spcPts val="0"/>
              </a:spcBef>
              <a:buNone/>
            </a:pPr>
            <a:r>
              <a:rPr lang="es-ES_tradnl" dirty="0" smtClean="0">
                <a:latin typeface="Consolas"/>
              </a:rPr>
              <a:t>Caso práctico</a:t>
            </a:r>
            <a:endParaRPr lang="es-ES_tradnl" sz="5400" b="0" i="0" dirty="0">
              <a:solidFill>
                <a:schemeClr val="tx1"/>
              </a:solidFill>
              <a:latin typeface="Consolas"/>
              <a:ea typeface="+mj-ea"/>
              <a:cs typeface="+mj-cs"/>
            </a:endParaRPr>
          </a:p>
        </p:txBody>
      </p:sp>
      <p:sp>
        <p:nvSpPr>
          <p:cNvPr id="3" name="Subtitle 2"/>
          <p:cNvSpPr>
            <a:spLocks noGrp="1"/>
          </p:cNvSpPr>
          <p:nvPr>
            <p:ph type="subTitle" idx="1"/>
          </p:nvPr>
        </p:nvSpPr>
        <p:spPr/>
        <p:txBody>
          <a:bodyPr>
            <a:normAutofit/>
          </a:bodyPr>
          <a:lstStyle/>
          <a:p>
            <a:pPr marL="0" indent="0" algn="ctr">
              <a:spcBef>
                <a:spcPts val="0"/>
              </a:spcBef>
              <a:buNone/>
            </a:pPr>
            <a:r>
              <a:rPr lang="es-ES_tradnl" sz="3200" dirty="0" smtClean="0"/>
              <a:t>Bonos</a:t>
            </a:r>
            <a:endParaRPr lang="es-ES_tradnl" sz="3200" b="0" i="0" dirty="0">
              <a:solidFill>
                <a:schemeClr val="tx1">
                  <a:tint val="75000"/>
                </a:schemeClr>
              </a:solidFill>
            </a:endParaRPr>
          </a:p>
        </p:txBody>
      </p:sp>
      <p:sp>
        <p:nvSpPr>
          <p:cNvPr id="4" name="Subtitle 2"/>
          <p:cNvSpPr txBox="1">
            <a:spLocks/>
          </p:cNvSpPr>
          <p:nvPr/>
        </p:nvSpPr>
        <p:spPr>
          <a:xfrm>
            <a:off x="1917948" y="1196752"/>
            <a:ext cx="9577064"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80000"/>
              <a:buFont typeface="Wingdings" pitchFamily="2" charset="2"/>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8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80000"/>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Wingdings" pitchFamily="2" charset="2"/>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Wingdings" pitchFamily="2" charset="2"/>
              <a:buNone/>
              <a:defRPr sz="1600" kern="1200">
                <a:solidFill>
                  <a:schemeClr val="tx1">
                    <a:tint val="75000"/>
                  </a:schemeClr>
                </a:solidFill>
                <a:latin typeface="+mn-lt"/>
                <a:ea typeface="+mn-ea"/>
                <a:cs typeface="+mn-cs"/>
              </a:defRPr>
            </a:lvl9pPr>
          </a:lstStyle>
          <a:p>
            <a:r>
              <a:rPr lang="es-ES_tradnl" sz="6000" dirty="0"/>
              <a:t>200812297 </a:t>
            </a:r>
            <a:r>
              <a:rPr lang="es-ES_tradnl" sz="6000" dirty="0" smtClean="0"/>
              <a:t> Javier </a:t>
            </a:r>
            <a:r>
              <a:rPr lang="es-ES_tradnl" sz="6000" dirty="0"/>
              <a:t>Figueroa</a:t>
            </a:r>
          </a:p>
        </p:txBody>
      </p:sp>
    </p:spTree>
    <p:extLst>
      <p:ext uri="{BB962C8B-B14F-4D97-AF65-F5344CB8AC3E}">
        <p14:creationId xmlns:p14="http://schemas.microsoft.com/office/powerpoint/2010/main" val="4227773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marL="548640" algn="just">
              <a:buClr>
                <a:schemeClr val="tx1"/>
              </a:buClr>
              <a:buFont typeface="Wingdings"/>
              <a:buChar char="§"/>
            </a:pPr>
            <a:r>
              <a:rPr lang="es-GT" sz="3200" dirty="0"/>
              <a:t>¿Cuánto se puede pagar por 75 bonos redimibles en un solo pago a su vencimiento, con valor nominal de Q 3, 000.00 cada uno, que pagan cupones del 12% anual en forma semestral, si faltan para su vencimiento 6 años 4 meses? En la negociación se considera una tasa de mercado del 16% anual de </a:t>
            </a:r>
            <a:r>
              <a:rPr lang="es-GT" sz="3200" dirty="0" smtClean="0"/>
              <a:t>interés </a:t>
            </a:r>
            <a:r>
              <a:rPr lang="es-GT" sz="3200" dirty="0"/>
              <a:t>capitalizable trimestralmente</a:t>
            </a:r>
            <a:r>
              <a:rPr lang="es-GT" sz="3200" dirty="0" smtClean="0"/>
              <a:t>.</a:t>
            </a:r>
            <a:endParaRPr lang="es-GT" sz="3200" dirty="0"/>
          </a:p>
        </p:txBody>
      </p:sp>
      <p:sp>
        <p:nvSpPr>
          <p:cNvPr id="3" name="Title 1"/>
          <p:cNvSpPr>
            <a:spLocks noGrp="1"/>
          </p:cNvSpPr>
          <p:nvPr>
            <p:ph type="title"/>
          </p:nvPr>
        </p:nvSpPr>
        <p:spPr>
          <a:xfrm>
            <a:off x="41612" y="228600"/>
            <a:ext cx="12096000" cy="990600"/>
          </a:xfrm>
        </p:spPr>
        <p:txBody>
          <a:bodyPr>
            <a:normAutofit fontScale="90000"/>
          </a:bodyPr>
          <a:lstStyle/>
          <a:p>
            <a:pPr algn="ctr" defTabSz="914400">
              <a:lnSpc>
                <a:spcPct val="90000"/>
              </a:lnSpc>
              <a:spcBef>
                <a:spcPts val="0"/>
              </a:spcBef>
              <a:buNone/>
            </a:pPr>
            <a:r>
              <a:rPr lang="es-GT" sz="3600" dirty="0" smtClean="0">
                <a:latin typeface="Consolas"/>
              </a:rPr>
              <a:t>Valuación de bonos sin premio, en fecha intermedia de pago de cupón, redimibles al vencimiento</a:t>
            </a:r>
            <a:endParaRPr lang="es-GT" sz="3600" b="0" i="0" dirty="0">
              <a:solidFill>
                <a:schemeClr val="tx1"/>
              </a:solidFill>
              <a:latin typeface="Consolas"/>
            </a:endParaRPr>
          </a:p>
        </p:txBody>
      </p:sp>
      <p:sp>
        <p:nvSpPr>
          <p:cNvPr id="4" name="3 Marcador de número de diapositiva"/>
          <p:cNvSpPr>
            <a:spLocks noGrp="1"/>
          </p:cNvSpPr>
          <p:nvPr>
            <p:ph type="sldNum" sz="quarter" idx="12"/>
          </p:nvPr>
        </p:nvSpPr>
        <p:spPr/>
        <p:txBody>
          <a:bodyPr/>
          <a:lstStyle/>
          <a:p>
            <a:fld id="{25BA54BD-C84D-46CE-8B72-31BFB26ABA43}" type="slidenum">
              <a:rPr lang="es-GT" smtClean="0"/>
              <a:t>31</a:t>
            </a:fld>
            <a:endParaRPr lang="es-GT"/>
          </a:p>
        </p:txBody>
      </p:sp>
    </p:spTree>
    <p:extLst>
      <p:ext uri="{BB962C8B-B14F-4D97-AF65-F5344CB8AC3E}">
        <p14:creationId xmlns:p14="http://schemas.microsoft.com/office/powerpoint/2010/main" val="2966784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lnSpc>
                <a:spcPct val="90000"/>
              </a:lnSpc>
              <a:spcBef>
                <a:spcPts val="0"/>
              </a:spcBef>
              <a:buNone/>
            </a:pPr>
            <a:r>
              <a:rPr lang="en-US" sz="3600" dirty="0" err="1" smtClean="0">
                <a:latin typeface="Consolas"/>
              </a:rPr>
              <a:t>Datos</a:t>
            </a:r>
            <a:endParaRPr lang="en-US" sz="3600" b="0" i="0" dirty="0">
              <a:solidFill>
                <a:schemeClr val="tx1"/>
              </a:solidFill>
              <a:latin typeface="Consolas"/>
              <a:ea typeface="+mj-ea"/>
              <a:cs typeface="+mj-cs"/>
            </a:endParaRPr>
          </a:p>
        </p:txBody>
      </p:sp>
      <p:sp>
        <p:nvSpPr>
          <p:cNvPr id="5" name="Content Placeholder 4"/>
          <p:cNvSpPr>
            <a:spLocks noGrp="1"/>
          </p:cNvSpPr>
          <p:nvPr>
            <p:ph sz="half" idx="1"/>
          </p:nvPr>
        </p:nvSpPr>
        <p:spPr>
          <a:xfrm>
            <a:off x="1522413" y="1905000"/>
            <a:ext cx="4419599" cy="4608000"/>
          </a:xfrm>
        </p:spPr>
        <p:txBody>
          <a:bodyPr>
            <a:noAutofit/>
          </a:bodyPr>
          <a:lstStyle/>
          <a:p>
            <a:r>
              <a:rPr lang="en-US" sz="3200" dirty="0"/>
              <a:t>C =	Q 225, 000.00</a:t>
            </a:r>
            <a:endParaRPr lang="es-GT" sz="3200" dirty="0"/>
          </a:p>
          <a:p>
            <a:r>
              <a:rPr lang="en-US" sz="3200" dirty="0"/>
              <a:t>g =	0.12</a:t>
            </a:r>
            <a:endParaRPr lang="es-GT" sz="3200" dirty="0"/>
          </a:p>
          <a:p>
            <a:r>
              <a:rPr lang="en-US" sz="3200" dirty="0"/>
              <a:t>p =	2</a:t>
            </a:r>
            <a:endParaRPr lang="es-GT" sz="3200" dirty="0"/>
          </a:p>
          <a:p>
            <a:r>
              <a:rPr lang="en-US" sz="3200" dirty="0"/>
              <a:t>j =	0.16</a:t>
            </a:r>
            <a:endParaRPr lang="es-GT" sz="3200" dirty="0"/>
          </a:p>
          <a:p>
            <a:r>
              <a:rPr lang="en-US" sz="3200" dirty="0"/>
              <a:t>m =	4</a:t>
            </a:r>
            <a:endParaRPr lang="es-GT" sz="3200" dirty="0"/>
          </a:p>
          <a:p>
            <a:r>
              <a:rPr lang="en-US" sz="3200" dirty="0"/>
              <a:t>n =	6.5</a:t>
            </a:r>
            <a:endParaRPr lang="es-GT" sz="3200" dirty="0"/>
          </a:p>
          <a:p>
            <a:r>
              <a:rPr lang="en-US" sz="3200" dirty="0"/>
              <a:t>k =	</a:t>
            </a:r>
            <a:r>
              <a:rPr lang="en-US" sz="3200" dirty="0" smtClean="0"/>
              <a:t>2/12</a:t>
            </a:r>
            <a:endParaRPr lang="es-GT" sz="3200" dirty="0"/>
          </a:p>
        </p:txBody>
      </p:sp>
      <p:sp>
        <p:nvSpPr>
          <p:cNvPr id="4" name="3 Marcador de número de diapositiva"/>
          <p:cNvSpPr>
            <a:spLocks noGrp="1"/>
          </p:cNvSpPr>
          <p:nvPr>
            <p:ph type="sldNum" sz="quarter" idx="12"/>
          </p:nvPr>
        </p:nvSpPr>
        <p:spPr/>
        <p:txBody>
          <a:bodyPr/>
          <a:lstStyle/>
          <a:p>
            <a:fld id="{25BA54BD-C84D-46CE-8B72-31BFB26ABA43}" type="slidenum">
              <a:rPr lang="es-GT" smtClean="0"/>
              <a:t>32</a:t>
            </a:fld>
            <a:endParaRPr lang="es-GT"/>
          </a:p>
        </p:txBody>
      </p:sp>
    </p:spTree>
    <p:extLst>
      <p:ext uri="{BB962C8B-B14F-4D97-AF65-F5344CB8AC3E}">
        <p14:creationId xmlns:p14="http://schemas.microsoft.com/office/powerpoint/2010/main" val="31385080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sz="3200" b="0" i="0" dirty="0" smtClean="0">
                <a:solidFill>
                  <a:schemeClr val="tx1"/>
                </a:solidFill>
                <a:latin typeface="Consolas"/>
                <a:ea typeface="+mj-ea"/>
                <a:cs typeface="+mj-cs"/>
              </a:rPr>
              <a:t>Fórmula</a:t>
            </a:r>
            <a:endParaRPr lang="es-ES_tradnl" sz="3200" b="0" i="0" dirty="0">
              <a:solidFill>
                <a:schemeClr val="tx1"/>
              </a:solidFill>
              <a:latin typeface="Consolas"/>
              <a:ea typeface="+mj-ea"/>
              <a:cs typeface="+mj-cs"/>
            </a:endParaRP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48" y="2804345"/>
            <a:ext cx="9892295" cy="1980000"/>
          </a:xfrm>
          <a:prstGeom prst="rect">
            <a:avLst/>
          </a:prstGeom>
        </p:spPr>
      </p:pic>
      <p:sp>
        <p:nvSpPr>
          <p:cNvPr id="4" name="3 Marcador de número de diapositiva"/>
          <p:cNvSpPr>
            <a:spLocks noGrp="1"/>
          </p:cNvSpPr>
          <p:nvPr>
            <p:ph type="sldNum" sz="quarter" idx="12"/>
          </p:nvPr>
        </p:nvSpPr>
        <p:spPr/>
        <p:txBody>
          <a:bodyPr/>
          <a:lstStyle/>
          <a:p>
            <a:fld id="{25BA54BD-C84D-46CE-8B72-31BFB26ABA43}" type="slidenum">
              <a:rPr lang="es-GT" smtClean="0"/>
              <a:t>33</a:t>
            </a:fld>
            <a:endParaRPr lang="es-GT"/>
          </a:p>
        </p:txBody>
      </p:sp>
    </p:spTree>
    <p:extLst>
      <p:ext uri="{BB962C8B-B14F-4D97-AF65-F5344CB8AC3E}">
        <p14:creationId xmlns:p14="http://schemas.microsoft.com/office/powerpoint/2010/main" val="1026624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3" name="2 Imagen"/>
          <p:cNvPicPr>
            <a:picLocks noChangeAspect="1"/>
          </p:cNvPicPr>
          <p:nvPr/>
        </p:nvPicPr>
        <p:blipFill rotWithShape="1">
          <a:blip r:embed="rId2">
            <a:extLst>
              <a:ext uri="{28A0092B-C50C-407E-A947-70E740481C1C}">
                <a14:useLocalDpi xmlns:a14="http://schemas.microsoft.com/office/drawing/2010/main" val="0"/>
              </a:ext>
            </a:extLst>
          </a:blip>
          <a:srcRect t="12315"/>
          <a:stretch/>
        </p:blipFill>
        <p:spPr>
          <a:xfrm>
            <a:off x="455612" y="2895600"/>
            <a:ext cx="11199159" cy="1736160"/>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34</a:t>
            </a:fld>
            <a:endParaRPr lang="es-GT"/>
          </a:p>
        </p:txBody>
      </p:sp>
    </p:spTree>
    <p:extLst>
      <p:ext uri="{BB962C8B-B14F-4D97-AF65-F5344CB8AC3E}">
        <p14:creationId xmlns:p14="http://schemas.microsoft.com/office/powerpoint/2010/main" val="2584798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2" y="2793000"/>
            <a:ext cx="8245073" cy="1980000"/>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35</a:t>
            </a:fld>
            <a:endParaRPr lang="es-GT"/>
          </a:p>
        </p:txBody>
      </p:sp>
    </p:spTree>
    <p:extLst>
      <p:ext uri="{BB962C8B-B14F-4D97-AF65-F5344CB8AC3E}">
        <p14:creationId xmlns:p14="http://schemas.microsoft.com/office/powerpoint/2010/main" val="31293484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691" y="2895600"/>
            <a:ext cx="10058400" cy="1802712"/>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36</a:t>
            </a:fld>
            <a:endParaRPr lang="es-GT"/>
          </a:p>
        </p:txBody>
      </p:sp>
    </p:spTree>
    <p:extLst>
      <p:ext uri="{BB962C8B-B14F-4D97-AF65-F5344CB8AC3E}">
        <p14:creationId xmlns:p14="http://schemas.microsoft.com/office/powerpoint/2010/main" val="2014574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601" y="2880207"/>
            <a:ext cx="8565623" cy="1767993"/>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37</a:t>
            </a:fld>
            <a:endParaRPr lang="es-GT"/>
          </a:p>
        </p:txBody>
      </p:sp>
    </p:spTree>
    <p:extLst>
      <p:ext uri="{BB962C8B-B14F-4D97-AF65-F5344CB8AC3E}">
        <p14:creationId xmlns:p14="http://schemas.microsoft.com/office/powerpoint/2010/main" val="36227468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668" y="2895461"/>
            <a:ext cx="7483489" cy="1600339"/>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38</a:t>
            </a:fld>
            <a:endParaRPr lang="es-GT"/>
          </a:p>
        </p:txBody>
      </p:sp>
    </p:spTree>
    <p:extLst>
      <p:ext uri="{BB962C8B-B14F-4D97-AF65-F5344CB8AC3E}">
        <p14:creationId xmlns:p14="http://schemas.microsoft.com/office/powerpoint/2010/main" val="100841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3212" y="2716800"/>
            <a:ext cx="11520000" cy="21600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itle 1"/>
          <p:cNvSpPr>
            <a:spLocks noGrp="1"/>
          </p:cNvSpPr>
          <p:nvPr>
            <p:ph type="title"/>
          </p:nvPr>
        </p:nvSpPr>
        <p:spPr/>
        <p:txBody>
          <a:bodyPr/>
          <a:lstStyle/>
          <a:p>
            <a:pPr algn="l" defTabSz="914400">
              <a:lnSpc>
                <a:spcPct val="90000"/>
              </a:lnSpc>
              <a:spcBef>
                <a:spcPts val="0"/>
              </a:spcBef>
              <a:buNone/>
            </a:pPr>
            <a:r>
              <a:rPr lang="es-ES_tradnl" dirty="0" smtClean="0">
                <a:latin typeface="Consolas"/>
              </a:rPr>
              <a:t>Resolución</a:t>
            </a:r>
            <a:endParaRPr lang="es-ES_tradnl" sz="3200" b="0" i="0" dirty="0">
              <a:solidFill>
                <a:schemeClr val="tx1"/>
              </a:solidFill>
              <a:latin typeface="Consolas"/>
              <a:ea typeface="+mj-ea"/>
              <a:cs typeface="+mj-cs"/>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34" y="3238417"/>
            <a:ext cx="7803557" cy="952583"/>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39</a:t>
            </a:fld>
            <a:endParaRPr lang="es-GT"/>
          </a:p>
        </p:txBody>
      </p:sp>
    </p:spTree>
    <p:extLst>
      <p:ext uri="{BB962C8B-B14F-4D97-AF65-F5344CB8AC3E}">
        <p14:creationId xmlns:p14="http://schemas.microsoft.com/office/powerpoint/2010/main" val="37262046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GT" sz="4800" dirty="0" smtClean="0"/>
              <a:t>Clasificación de los bonos</a:t>
            </a:r>
            <a:endParaRPr lang="es-GT" sz="4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7562690"/>
              </p:ext>
            </p:extLst>
          </p:nvPr>
        </p:nvGraphicFramePr>
        <p:xfrm>
          <a:off x="1053852" y="1905000"/>
          <a:ext cx="9612561"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25BA54BD-C84D-46CE-8B72-31BFB26ABA43}" type="slidenum">
              <a:rPr lang="es-GT" smtClean="0"/>
              <a:t>4</a:t>
            </a:fld>
            <a:endParaRPr lang="es-GT"/>
          </a:p>
        </p:txBody>
      </p:sp>
    </p:spTree>
    <p:extLst>
      <p:ext uri="{BB962C8B-B14F-4D97-AF65-F5344CB8AC3E}">
        <p14:creationId xmlns:p14="http://schemas.microsoft.com/office/powerpoint/2010/main" val="3559409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ts val="0"/>
              </a:spcBef>
              <a:buNone/>
            </a:pPr>
            <a:r>
              <a:rPr lang="es-ES_tradnl" sz="5400" b="0" i="0" dirty="0" smtClean="0">
                <a:solidFill>
                  <a:schemeClr val="tx1"/>
                </a:solidFill>
                <a:latin typeface="Consolas"/>
                <a:ea typeface="+mj-ea"/>
                <a:cs typeface="+mj-cs"/>
              </a:rPr>
              <a:t>Ricardo David Hernández Pocón</a:t>
            </a:r>
            <a:endParaRPr lang="es-ES_tradnl" sz="5400" b="0" i="0" dirty="0">
              <a:solidFill>
                <a:schemeClr val="tx1"/>
              </a:solidFill>
              <a:latin typeface="Consolas"/>
              <a:ea typeface="+mj-ea"/>
              <a:cs typeface="+mj-cs"/>
            </a:endParaRPr>
          </a:p>
        </p:txBody>
      </p:sp>
      <p:sp>
        <p:nvSpPr>
          <p:cNvPr id="3" name="Subtitle 2"/>
          <p:cNvSpPr>
            <a:spLocks noGrp="1"/>
          </p:cNvSpPr>
          <p:nvPr>
            <p:ph type="subTitle" idx="1"/>
          </p:nvPr>
        </p:nvSpPr>
        <p:spPr/>
        <p:txBody>
          <a:bodyPr>
            <a:noAutofit/>
          </a:bodyPr>
          <a:lstStyle/>
          <a:p>
            <a:pPr marL="0" indent="0" algn="l">
              <a:spcBef>
                <a:spcPts val="0"/>
              </a:spcBef>
              <a:buNone/>
            </a:pPr>
            <a:r>
              <a:rPr lang="es-ES_tradnl" sz="7200" dirty="0" smtClean="0"/>
              <a:t>200812796</a:t>
            </a:r>
            <a:endParaRPr lang="es-ES_tradnl" sz="7200" b="0" i="0" dirty="0">
              <a:solidFill>
                <a:schemeClr val="tx1">
                  <a:tint val="75000"/>
                </a:schemeClr>
              </a:solidFill>
            </a:endParaRPr>
          </a:p>
        </p:txBody>
      </p:sp>
    </p:spTree>
    <p:extLst>
      <p:ext uri="{BB962C8B-B14F-4D97-AF65-F5344CB8AC3E}">
        <p14:creationId xmlns:p14="http://schemas.microsoft.com/office/powerpoint/2010/main" val="1178756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defTabSz="914400">
              <a:lnSpc>
                <a:spcPct val="90000"/>
              </a:lnSpc>
              <a:spcBef>
                <a:spcPts val="0"/>
              </a:spcBef>
              <a:buNone/>
            </a:pPr>
            <a:r>
              <a:rPr lang="es-ES_tradnl" sz="3200" b="0" i="0" dirty="0" smtClean="0">
                <a:solidFill>
                  <a:schemeClr val="tx1"/>
                </a:solidFill>
                <a:latin typeface="Consolas"/>
                <a:ea typeface="+mj-ea"/>
                <a:cs typeface="+mj-cs"/>
              </a:rPr>
              <a:t>Bono Redimible por Anualidades</a:t>
            </a:r>
            <a:endParaRPr lang="es-ES_tradnl" sz="3200" b="0" i="0" dirty="0">
              <a:solidFill>
                <a:schemeClr val="tx1"/>
              </a:solidFill>
              <a:latin typeface="Consolas"/>
              <a:ea typeface="+mj-ea"/>
              <a:cs typeface="+mj-cs"/>
            </a:endParaRPr>
          </a:p>
        </p:txBody>
      </p:sp>
      <p:sp>
        <p:nvSpPr>
          <p:cNvPr id="14" name="Content Placeholder 13"/>
          <p:cNvSpPr>
            <a:spLocks noGrp="1"/>
          </p:cNvSpPr>
          <p:nvPr>
            <p:ph idx="1"/>
          </p:nvPr>
        </p:nvSpPr>
        <p:spPr>
          <a:xfrm>
            <a:off x="1522414" y="1905000"/>
            <a:ext cx="9972598" cy="4267200"/>
          </a:xfrm>
        </p:spPr>
        <p:txBody>
          <a:bodyPr>
            <a:noAutofit/>
          </a:bodyPr>
          <a:lstStyle/>
          <a:p>
            <a:pPr algn="just">
              <a:buNone/>
            </a:pPr>
            <a:endParaRPr lang="es-GT" sz="3200" b="1" dirty="0" smtClean="0"/>
          </a:p>
          <a:p>
            <a:pPr algn="just">
              <a:buNone/>
            </a:pPr>
            <a:r>
              <a:rPr lang="es-GT" sz="3200" dirty="0" smtClean="0"/>
              <a:t>	Hoy un empresario le solicita sus servicios profesionales para que le indique el valor que debe cancelar en la compra de 10 bonos redimibles por anualidades emitidos a 15 años plazo con valor nominal de Q.30,000.00 cada uno y que paga cupones cada cuatro meses del 12% anual. Considerando en la operación el 16% anual de interés capitalizable trimestralmente y falta para el vencimiento de los bonos 7 años y 3 meses.</a:t>
            </a:r>
          </a:p>
        </p:txBody>
      </p:sp>
      <p:sp>
        <p:nvSpPr>
          <p:cNvPr id="3" name="2 Marcador de número de diapositiva"/>
          <p:cNvSpPr>
            <a:spLocks noGrp="1"/>
          </p:cNvSpPr>
          <p:nvPr>
            <p:ph type="sldNum" sz="quarter" idx="12"/>
          </p:nvPr>
        </p:nvSpPr>
        <p:spPr/>
        <p:txBody>
          <a:bodyPr/>
          <a:lstStyle/>
          <a:p>
            <a:fld id="{25BA54BD-C84D-46CE-8B72-31BFB26ABA43}" type="slidenum">
              <a:rPr lang="es-GT" smtClean="0"/>
              <a:t>41</a:t>
            </a:fld>
            <a:endParaRPr lang="es-GT"/>
          </a:p>
        </p:txBody>
      </p:sp>
    </p:spTree>
    <p:extLst>
      <p:ext uri="{BB962C8B-B14F-4D97-AF65-F5344CB8AC3E}">
        <p14:creationId xmlns:p14="http://schemas.microsoft.com/office/powerpoint/2010/main" val="912394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defTabSz="914400">
              <a:lnSpc>
                <a:spcPct val="90000"/>
              </a:lnSpc>
              <a:spcBef>
                <a:spcPts val="0"/>
              </a:spcBef>
              <a:buNone/>
            </a:pPr>
            <a:r>
              <a:rPr lang="es-ES_tradnl" sz="3200" b="0" i="0" dirty="0" smtClean="0">
                <a:solidFill>
                  <a:schemeClr val="tx1"/>
                </a:solidFill>
                <a:latin typeface="Consolas"/>
                <a:ea typeface="+mj-ea"/>
                <a:cs typeface="+mj-cs"/>
              </a:rPr>
              <a:t>Bono Redimible por Anualidades</a:t>
            </a:r>
            <a:endParaRPr lang="es-ES_tradnl" sz="3200" b="0" i="0" dirty="0">
              <a:solidFill>
                <a:schemeClr val="tx1"/>
              </a:solidFill>
              <a:latin typeface="Consolas"/>
              <a:ea typeface="+mj-ea"/>
              <a:cs typeface="+mj-cs"/>
            </a:endParaRPr>
          </a:p>
        </p:txBody>
      </p:sp>
      <p:sp>
        <p:nvSpPr>
          <p:cNvPr id="14" name="Content Placeholder 13"/>
          <p:cNvSpPr>
            <a:spLocks noGrp="1"/>
          </p:cNvSpPr>
          <p:nvPr>
            <p:ph idx="1"/>
          </p:nvPr>
        </p:nvSpPr>
        <p:spPr>
          <a:xfrm>
            <a:off x="1522414" y="1714488"/>
            <a:ext cx="9144000" cy="4457712"/>
          </a:xfrm>
        </p:spPr>
        <p:txBody>
          <a:bodyPr>
            <a:normAutofit fontScale="85000" lnSpcReduction="20000"/>
          </a:bodyPr>
          <a:lstStyle/>
          <a:p>
            <a:pPr algn="just">
              <a:buNone/>
            </a:pPr>
            <a:r>
              <a:rPr lang="es-GT" u="sng" dirty="0" smtClean="0"/>
              <a:t>Datos</a:t>
            </a:r>
            <a:r>
              <a:rPr lang="es-GT" b="1" dirty="0" smtClean="0"/>
              <a:t>:			Formula:		</a:t>
            </a:r>
          </a:p>
          <a:p>
            <a:pPr algn="just">
              <a:buNone/>
            </a:pPr>
            <a:r>
              <a:rPr lang="pt-BR" dirty="0" smtClean="0"/>
              <a:t>C = Q. 300,000.00 </a:t>
            </a:r>
          </a:p>
          <a:p>
            <a:pPr algn="just">
              <a:buNone/>
            </a:pPr>
            <a:r>
              <a:rPr lang="pt-BR" dirty="0" smtClean="0"/>
              <a:t>t = 15 </a:t>
            </a:r>
          </a:p>
          <a:p>
            <a:pPr algn="just">
              <a:buNone/>
            </a:pPr>
            <a:r>
              <a:rPr lang="pt-BR" dirty="0" smtClean="0"/>
              <a:t>g = 0.12 </a:t>
            </a:r>
          </a:p>
          <a:p>
            <a:pPr algn="just">
              <a:buNone/>
            </a:pPr>
            <a:r>
              <a:rPr lang="pt-BR" dirty="0" smtClean="0"/>
              <a:t>p = 3 </a:t>
            </a:r>
          </a:p>
          <a:p>
            <a:pPr algn="just">
              <a:buNone/>
            </a:pPr>
            <a:r>
              <a:rPr lang="pt-BR" dirty="0" smtClean="0"/>
              <a:t>k = 1/12=0.083333 </a:t>
            </a:r>
          </a:p>
          <a:p>
            <a:pPr algn="just">
              <a:buNone/>
            </a:pPr>
            <a:r>
              <a:rPr lang="pt-BR" dirty="0" smtClean="0"/>
              <a:t>n = (7+4)/12=7.333 </a:t>
            </a:r>
          </a:p>
          <a:p>
            <a:pPr algn="just">
              <a:buNone/>
            </a:pPr>
            <a:r>
              <a:rPr lang="pt-BR" dirty="0" smtClean="0"/>
              <a:t>j = 0.16 </a:t>
            </a:r>
          </a:p>
          <a:p>
            <a:pPr algn="just">
              <a:buNone/>
            </a:pPr>
            <a:r>
              <a:rPr lang="pt-BR" dirty="0" smtClean="0"/>
              <a:t>m = 4 </a:t>
            </a:r>
          </a:p>
          <a:p>
            <a:pPr algn="just">
              <a:buNone/>
            </a:pPr>
            <a:r>
              <a:rPr lang="pt-BR" dirty="0" smtClean="0"/>
              <a:t>A = ?</a:t>
            </a:r>
            <a:endParaRPr lang="es-GT" b="1" dirty="0" smtClean="0"/>
          </a:p>
        </p:txBody>
      </p:sp>
      <p:pic>
        <p:nvPicPr>
          <p:cNvPr id="4" name="Picture 3"/>
          <p:cNvPicPr>
            <a:picLocks noChangeAspect="1" noChangeArrowheads="1"/>
          </p:cNvPicPr>
          <p:nvPr/>
        </p:nvPicPr>
        <p:blipFill>
          <a:blip r:embed="rId2"/>
          <a:srcRect/>
          <a:stretch>
            <a:fillRect/>
          </a:stretch>
        </p:blipFill>
        <p:spPr bwMode="auto">
          <a:xfrm>
            <a:off x="4451338" y="2214554"/>
            <a:ext cx="7072362" cy="2719402"/>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25BA54BD-C84D-46CE-8B72-31BFB26ABA43}" type="slidenum">
              <a:rPr lang="es-GT" smtClean="0"/>
              <a:t>42</a:t>
            </a:fld>
            <a:endParaRPr lang="es-GT"/>
          </a:p>
        </p:txBody>
      </p:sp>
    </p:spTree>
    <p:extLst>
      <p:ext uri="{BB962C8B-B14F-4D97-AF65-F5344CB8AC3E}">
        <p14:creationId xmlns:p14="http://schemas.microsoft.com/office/powerpoint/2010/main" val="1058313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674814" y="427038"/>
            <a:ext cx="9143998" cy="1020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_tradnl" sz="3200" b="0" i="0" u="none" strike="noStrike" kern="1200" cap="none" spc="0" normalizeH="0" baseline="0" noProof="0" smtClean="0">
                <a:ln>
                  <a:noFill/>
                </a:ln>
                <a:solidFill>
                  <a:schemeClr val="tx1"/>
                </a:solidFill>
                <a:effectLst/>
                <a:uLnTx/>
                <a:uFillTx/>
                <a:latin typeface="Consolas"/>
                <a:ea typeface="+mj-ea"/>
                <a:cs typeface="+mj-cs"/>
              </a:rPr>
              <a:t>Bono Redimible por Anualidades</a:t>
            </a:r>
            <a:endParaRPr kumimoji="0" lang="es-ES_tradnl" sz="3200" b="0" i="0" u="none" strike="noStrike" kern="1200" cap="none" spc="0" normalizeH="0" baseline="0" noProof="0" dirty="0">
              <a:ln>
                <a:noFill/>
              </a:ln>
              <a:solidFill>
                <a:schemeClr val="tx1"/>
              </a:solidFill>
              <a:effectLst/>
              <a:uLnTx/>
              <a:uFillTx/>
              <a:latin typeface="Consolas"/>
              <a:ea typeface="+mj-ea"/>
              <a:cs typeface="+mj-cs"/>
            </a:endParaRPr>
          </a:p>
        </p:txBody>
      </p:sp>
      <p:sp>
        <p:nvSpPr>
          <p:cNvPr id="5" name="4 Rectángulo"/>
          <p:cNvSpPr/>
          <p:nvPr/>
        </p:nvSpPr>
        <p:spPr>
          <a:xfrm>
            <a:off x="1165190" y="1928802"/>
            <a:ext cx="3049233" cy="424732"/>
          </a:xfrm>
          <a:prstGeom prst="rect">
            <a:avLst/>
          </a:prstGeom>
        </p:spPr>
        <p:txBody>
          <a:bodyPr wrap="none">
            <a:spAutoFit/>
          </a:bodyPr>
          <a:lstStyle/>
          <a:p>
            <a:pPr>
              <a:lnSpc>
                <a:spcPct val="90000"/>
              </a:lnSpc>
            </a:pPr>
            <a:r>
              <a:rPr lang="es-GT" sz="2400" dirty="0" smtClean="0"/>
              <a:t>Sustitución de valores:</a:t>
            </a:r>
            <a:endParaRPr lang="es-GT" sz="2400" dirty="0"/>
          </a:p>
        </p:txBody>
      </p:sp>
      <p:pic>
        <p:nvPicPr>
          <p:cNvPr id="2051" name="Picture 3"/>
          <p:cNvPicPr>
            <a:picLocks noChangeAspect="1" noChangeArrowheads="1"/>
          </p:cNvPicPr>
          <p:nvPr/>
        </p:nvPicPr>
        <p:blipFill>
          <a:blip r:embed="rId2"/>
          <a:srcRect/>
          <a:stretch>
            <a:fillRect/>
          </a:stretch>
        </p:blipFill>
        <p:spPr bwMode="auto">
          <a:xfrm>
            <a:off x="3951272" y="3643314"/>
            <a:ext cx="7429552" cy="2638438"/>
          </a:xfrm>
          <a:prstGeom prst="rect">
            <a:avLst/>
          </a:prstGeom>
          <a:noFill/>
          <a:ln w="9525">
            <a:noFill/>
            <a:miter lim="800000"/>
            <a:headEnd/>
            <a:tailEnd/>
          </a:ln>
          <a:effectLst/>
        </p:spPr>
      </p:pic>
      <p:sp>
        <p:nvSpPr>
          <p:cNvPr id="8" name="Content Placeholder 13"/>
          <p:cNvSpPr>
            <a:spLocks noGrp="1"/>
          </p:cNvSpPr>
          <p:nvPr>
            <p:ph idx="1"/>
          </p:nvPr>
        </p:nvSpPr>
        <p:spPr>
          <a:xfrm>
            <a:off x="1165190" y="2357430"/>
            <a:ext cx="2500330" cy="3814770"/>
          </a:xfrm>
        </p:spPr>
        <p:txBody>
          <a:bodyPr>
            <a:normAutofit fontScale="62500" lnSpcReduction="20000"/>
          </a:bodyPr>
          <a:lstStyle/>
          <a:p>
            <a:pPr algn="just">
              <a:buNone/>
            </a:pPr>
            <a:r>
              <a:rPr lang="es-GT" u="sng" dirty="0" smtClean="0"/>
              <a:t>Datos</a:t>
            </a:r>
            <a:r>
              <a:rPr lang="es-GT" b="1" dirty="0" smtClean="0"/>
              <a:t>:</a:t>
            </a:r>
          </a:p>
          <a:p>
            <a:pPr algn="just">
              <a:buNone/>
            </a:pPr>
            <a:r>
              <a:rPr lang="pt-BR" dirty="0" smtClean="0"/>
              <a:t>C = Q. 300,000.00 </a:t>
            </a:r>
          </a:p>
          <a:p>
            <a:pPr algn="just">
              <a:buNone/>
            </a:pPr>
            <a:r>
              <a:rPr lang="pt-BR" dirty="0" smtClean="0"/>
              <a:t>t = 15 </a:t>
            </a:r>
          </a:p>
          <a:p>
            <a:pPr algn="just">
              <a:buNone/>
            </a:pPr>
            <a:r>
              <a:rPr lang="pt-BR" dirty="0" smtClean="0"/>
              <a:t>g = 0.12 </a:t>
            </a:r>
          </a:p>
          <a:p>
            <a:pPr algn="just">
              <a:buNone/>
            </a:pPr>
            <a:r>
              <a:rPr lang="pt-BR" dirty="0" smtClean="0"/>
              <a:t>p = 3 </a:t>
            </a:r>
          </a:p>
          <a:p>
            <a:pPr algn="just">
              <a:buNone/>
            </a:pPr>
            <a:r>
              <a:rPr lang="pt-BR" dirty="0" smtClean="0"/>
              <a:t>k = 1/12=0.083333 </a:t>
            </a:r>
          </a:p>
          <a:p>
            <a:pPr algn="just">
              <a:buNone/>
            </a:pPr>
            <a:r>
              <a:rPr lang="pt-BR" dirty="0" smtClean="0"/>
              <a:t>n = (7+4)/12=7.333 </a:t>
            </a:r>
          </a:p>
          <a:p>
            <a:pPr algn="just">
              <a:buNone/>
            </a:pPr>
            <a:r>
              <a:rPr lang="pt-BR" dirty="0" smtClean="0"/>
              <a:t>j = 0.16 </a:t>
            </a:r>
          </a:p>
          <a:p>
            <a:pPr algn="just">
              <a:buNone/>
            </a:pPr>
            <a:r>
              <a:rPr lang="pt-BR" dirty="0" smtClean="0"/>
              <a:t>m = 4 </a:t>
            </a:r>
          </a:p>
          <a:p>
            <a:pPr algn="just">
              <a:buNone/>
            </a:pPr>
            <a:r>
              <a:rPr lang="pt-BR" dirty="0" smtClean="0"/>
              <a:t>A = ?</a:t>
            </a:r>
            <a:endParaRPr lang="es-GT" b="1" dirty="0" smtClean="0"/>
          </a:p>
        </p:txBody>
      </p:sp>
      <p:pic>
        <p:nvPicPr>
          <p:cNvPr id="9" name="Picture 3"/>
          <p:cNvPicPr>
            <a:picLocks noChangeAspect="1" noChangeArrowheads="1"/>
          </p:cNvPicPr>
          <p:nvPr/>
        </p:nvPicPr>
        <p:blipFill>
          <a:blip r:embed="rId3"/>
          <a:srcRect/>
          <a:stretch>
            <a:fillRect/>
          </a:stretch>
        </p:blipFill>
        <p:spPr bwMode="auto">
          <a:xfrm>
            <a:off x="5308594" y="1857364"/>
            <a:ext cx="4714908" cy="1714512"/>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25BA54BD-C84D-46CE-8B72-31BFB26ABA43}" type="slidenum">
              <a:rPr lang="es-GT" smtClean="0"/>
              <a:t>43</a:t>
            </a:fld>
            <a:endParaRPr lang="es-GT"/>
          </a:p>
        </p:txBody>
      </p:sp>
    </p:spTree>
    <p:extLst>
      <p:ext uri="{BB962C8B-B14F-4D97-AF65-F5344CB8AC3E}">
        <p14:creationId xmlns:p14="http://schemas.microsoft.com/office/powerpoint/2010/main" val="38804993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674814" y="0"/>
            <a:ext cx="9143998" cy="70534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_tradnl" sz="3200" b="0" i="0" u="none" strike="noStrike" kern="1200" cap="none" spc="0" normalizeH="0" baseline="0" noProof="0" dirty="0" smtClean="0">
                <a:ln>
                  <a:noFill/>
                </a:ln>
                <a:solidFill>
                  <a:schemeClr val="tx1"/>
                </a:solidFill>
                <a:effectLst/>
                <a:uLnTx/>
                <a:uFillTx/>
                <a:latin typeface="Consolas"/>
                <a:ea typeface="+mj-ea"/>
                <a:cs typeface="+mj-cs"/>
              </a:rPr>
              <a:t>Bono Redimible por Anualidades</a:t>
            </a:r>
            <a:endParaRPr kumimoji="0" lang="es-ES_tradnl" sz="3200" b="0" i="0" u="none" strike="noStrike" kern="1200" cap="none" spc="0" normalizeH="0" baseline="0" noProof="0" dirty="0">
              <a:ln>
                <a:noFill/>
              </a:ln>
              <a:solidFill>
                <a:schemeClr val="tx1"/>
              </a:solidFill>
              <a:effectLst/>
              <a:uLnTx/>
              <a:uFillTx/>
              <a:latin typeface="Consolas"/>
              <a:ea typeface="+mj-ea"/>
              <a:cs typeface="+mj-cs"/>
            </a:endParaRPr>
          </a:p>
        </p:txBody>
      </p:sp>
      <p:sp>
        <p:nvSpPr>
          <p:cNvPr id="5" name="4 Rectángulo"/>
          <p:cNvSpPr/>
          <p:nvPr/>
        </p:nvSpPr>
        <p:spPr>
          <a:xfrm>
            <a:off x="1393292" y="932645"/>
            <a:ext cx="3603294" cy="480131"/>
          </a:xfrm>
          <a:prstGeom prst="rect">
            <a:avLst/>
          </a:prstGeom>
        </p:spPr>
        <p:txBody>
          <a:bodyPr wrap="none">
            <a:spAutoFit/>
          </a:bodyPr>
          <a:lstStyle/>
          <a:p>
            <a:pPr>
              <a:lnSpc>
                <a:spcPct val="90000"/>
              </a:lnSpc>
            </a:pPr>
            <a:r>
              <a:rPr lang="es-GT" sz="2800" dirty="0" smtClean="0"/>
              <a:t>Resolución y resultado:</a:t>
            </a:r>
          </a:p>
        </p:txBody>
      </p:sp>
      <p:pic>
        <p:nvPicPr>
          <p:cNvPr id="2051" name="Picture 3"/>
          <p:cNvPicPr>
            <a:picLocks noChangeAspect="1" noChangeArrowheads="1"/>
          </p:cNvPicPr>
          <p:nvPr/>
        </p:nvPicPr>
        <p:blipFill>
          <a:blip r:embed="rId2"/>
          <a:srcRect/>
          <a:stretch>
            <a:fillRect/>
          </a:stretch>
        </p:blipFill>
        <p:spPr bwMode="auto">
          <a:xfrm>
            <a:off x="5808660" y="1988840"/>
            <a:ext cx="6118400" cy="1714511"/>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189756" y="1988840"/>
            <a:ext cx="5547466" cy="1714512"/>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189756" y="4143380"/>
            <a:ext cx="11737304" cy="2465763"/>
          </a:xfrm>
          <a:prstGeom prst="rect">
            <a:avLst/>
          </a:prstGeom>
          <a:noFill/>
          <a:ln w="9525">
            <a:noFill/>
            <a:miter lim="800000"/>
            <a:headEnd/>
            <a:tailEnd/>
          </a:ln>
          <a:effectLst/>
        </p:spPr>
      </p:pic>
      <p:sp>
        <p:nvSpPr>
          <p:cNvPr id="3" name="2 Marcador de número de diapositiva"/>
          <p:cNvSpPr>
            <a:spLocks noGrp="1"/>
          </p:cNvSpPr>
          <p:nvPr>
            <p:ph type="sldNum" sz="quarter" idx="12"/>
          </p:nvPr>
        </p:nvSpPr>
        <p:spPr/>
        <p:txBody>
          <a:bodyPr/>
          <a:lstStyle/>
          <a:p>
            <a:fld id="{25BA54BD-C84D-46CE-8B72-31BFB26ABA43}" type="slidenum">
              <a:rPr lang="es-GT" smtClean="0"/>
              <a:t>44</a:t>
            </a:fld>
            <a:endParaRPr lang="es-GT"/>
          </a:p>
        </p:txBody>
      </p:sp>
    </p:spTree>
    <p:extLst>
      <p:ext uri="{BB962C8B-B14F-4D97-AF65-F5344CB8AC3E}">
        <p14:creationId xmlns:p14="http://schemas.microsoft.com/office/powerpoint/2010/main" val="3246317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071546"/>
            <a:ext cx="9144000" cy="3500454"/>
          </a:xfrm>
        </p:spPr>
        <p:txBody>
          <a:bodyPr/>
          <a:lstStyle/>
          <a:p>
            <a:pPr algn="ctr" defTabSz="914400">
              <a:lnSpc>
                <a:spcPct val="90000"/>
              </a:lnSpc>
              <a:spcBef>
                <a:spcPts val="0"/>
              </a:spcBef>
              <a:buNone/>
            </a:pPr>
            <a:r>
              <a:rPr lang="es-ES_tradnl" dirty="0" smtClean="0">
                <a:latin typeface="Arial" pitchFamily="34" charset="0"/>
                <a:cs typeface="Arial" pitchFamily="34" charset="0"/>
              </a:rPr>
              <a:t/>
            </a:r>
            <a:br>
              <a:rPr lang="es-ES_tradnl" dirty="0" smtClean="0">
                <a:latin typeface="Arial" pitchFamily="34" charset="0"/>
                <a:cs typeface="Arial" pitchFamily="34" charset="0"/>
              </a:rPr>
            </a:br>
            <a:r>
              <a:rPr lang="es-ES_tradnl" dirty="0" smtClean="0">
                <a:latin typeface="Arial" pitchFamily="34" charset="0"/>
                <a:cs typeface="Arial" pitchFamily="34" charset="0"/>
              </a:rPr>
              <a:t/>
            </a:r>
            <a:br>
              <a:rPr lang="es-ES_tradnl" dirty="0" smtClean="0">
                <a:latin typeface="Arial" pitchFamily="34" charset="0"/>
                <a:cs typeface="Arial" pitchFamily="34" charset="0"/>
              </a:rPr>
            </a:br>
            <a:r>
              <a:rPr lang="es-ES_tradnl" dirty="0" smtClean="0">
                <a:latin typeface="Arial" pitchFamily="34" charset="0"/>
                <a:cs typeface="Arial" pitchFamily="34" charset="0"/>
              </a:rPr>
              <a:t/>
            </a:r>
            <a:br>
              <a:rPr lang="es-ES_tradnl" dirty="0" smtClean="0">
                <a:latin typeface="Arial" pitchFamily="34" charset="0"/>
                <a:cs typeface="Arial" pitchFamily="34" charset="0"/>
              </a:rPr>
            </a:br>
            <a:r>
              <a:rPr lang="es-ES_tradnl" dirty="0" smtClean="0">
                <a:latin typeface="Arial" pitchFamily="34" charset="0"/>
                <a:cs typeface="Arial" pitchFamily="34" charset="0"/>
              </a:rPr>
              <a:t/>
            </a:r>
            <a:br>
              <a:rPr lang="es-ES_tradnl" dirty="0" smtClean="0">
                <a:latin typeface="Arial" pitchFamily="34" charset="0"/>
                <a:cs typeface="Arial" pitchFamily="34" charset="0"/>
              </a:rPr>
            </a:br>
            <a:r>
              <a:rPr lang="es-ES_tradnl" dirty="0" smtClean="0">
                <a:latin typeface="Arial" pitchFamily="34" charset="0"/>
                <a:cs typeface="Arial" pitchFamily="34" charset="0"/>
              </a:rPr>
              <a:t/>
            </a:r>
            <a:br>
              <a:rPr lang="es-ES_tradnl" dirty="0" smtClean="0">
                <a:latin typeface="Arial" pitchFamily="34" charset="0"/>
                <a:cs typeface="Arial" pitchFamily="34" charset="0"/>
              </a:rPr>
            </a:br>
            <a:r>
              <a:rPr lang="es-ES_tradnl" dirty="0" smtClean="0">
                <a:latin typeface="Arial" pitchFamily="34" charset="0"/>
                <a:cs typeface="Arial" pitchFamily="34" charset="0"/>
              </a:rPr>
              <a:t>Expositor:</a:t>
            </a:r>
            <a:br>
              <a:rPr lang="es-ES_tradnl" dirty="0" smtClean="0">
                <a:latin typeface="Arial" pitchFamily="34" charset="0"/>
                <a:cs typeface="Arial" pitchFamily="34" charset="0"/>
              </a:rPr>
            </a:br>
            <a:r>
              <a:rPr lang="es-ES_tradnl" dirty="0" smtClean="0">
                <a:latin typeface="Arial" pitchFamily="34" charset="0"/>
                <a:cs typeface="Arial" pitchFamily="34" charset="0"/>
              </a:rPr>
              <a:t>Kenry Godinez</a:t>
            </a:r>
            <a:r>
              <a:rPr lang="es-ES_tradnl" dirty="0" smtClean="0">
                <a:latin typeface="Consolas"/>
              </a:rPr>
              <a:t/>
            </a:r>
            <a:br>
              <a:rPr lang="es-ES_tradnl" dirty="0" smtClean="0">
                <a:latin typeface="Consolas"/>
              </a:rPr>
            </a:br>
            <a:r>
              <a:rPr lang="es-ES_tradnl" dirty="0" smtClean="0">
                <a:latin typeface="Consolas"/>
              </a:rPr>
              <a:t/>
            </a:r>
            <a:br>
              <a:rPr lang="es-ES_tradnl" dirty="0" smtClean="0">
                <a:latin typeface="Consolas"/>
              </a:rPr>
            </a:br>
            <a:endParaRPr lang="es-ES_tradnl" sz="5400" b="0" i="0" dirty="0">
              <a:solidFill>
                <a:schemeClr val="tx1"/>
              </a:solidFill>
              <a:latin typeface="Consolas"/>
              <a:ea typeface="+mj-ea"/>
              <a:cs typeface="+mj-cs"/>
            </a:endParaRPr>
          </a:p>
        </p:txBody>
      </p:sp>
      <p:sp>
        <p:nvSpPr>
          <p:cNvPr id="3" name="Subtitle 2"/>
          <p:cNvSpPr>
            <a:spLocks noGrp="1"/>
          </p:cNvSpPr>
          <p:nvPr>
            <p:ph type="subTitle" idx="1"/>
          </p:nvPr>
        </p:nvSpPr>
        <p:spPr/>
        <p:txBody>
          <a:bodyPr>
            <a:normAutofit/>
          </a:bodyPr>
          <a:lstStyle/>
          <a:p>
            <a:pPr algn="ctr"/>
            <a:r>
              <a:rPr lang="es-ES_tradnl" sz="4800" dirty="0" smtClean="0">
                <a:latin typeface="Arial" pitchFamily="34" charset="0"/>
                <a:cs typeface="Arial" pitchFamily="34" charset="0"/>
              </a:rPr>
              <a:t>200812392</a:t>
            </a:r>
            <a:endParaRPr lang="es-ES_tradnl" sz="4800" b="0" i="0" dirty="0">
              <a:solidFill>
                <a:schemeClr val="tx1">
                  <a:tint val="75000"/>
                </a:schemeClr>
              </a:solidFill>
              <a:latin typeface="Arial" pitchFamily="34" charset="0"/>
              <a:cs typeface="Arial" pitchFamily="34" charset="0"/>
            </a:endParaRPr>
          </a:p>
        </p:txBody>
      </p:sp>
    </p:spTree>
    <p:extLst>
      <p:ext uri="{BB962C8B-B14F-4D97-AF65-F5344CB8AC3E}">
        <p14:creationId xmlns:p14="http://schemas.microsoft.com/office/powerpoint/2010/main" val="3041873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14290"/>
            <a:ext cx="9143998" cy="1081110"/>
          </a:xfrm>
        </p:spPr>
        <p:txBody>
          <a:bodyPr>
            <a:normAutofit fontScale="90000"/>
          </a:bodyPr>
          <a:lstStyle/>
          <a:p>
            <a:pPr algn="ctr">
              <a:spcBef>
                <a:spcPts val="0"/>
              </a:spcBef>
            </a:pP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b="1" dirty="0" smtClean="0"/>
              <a:t/>
            </a:r>
            <a:br>
              <a:rPr lang="es-GT" b="1" dirty="0" smtClean="0"/>
            </a:br>
            <a:r>
              <a:rPr lang="es-GT" sz="2200" b="1" dirty="0" smtClean="0">
                <a:latin typeface="Arial" pitchFamily="34" charset="0"/>
                <a:cs typeface="Arial" pitchFamily="34" charset="0"/>
              </a:rPr>
              <a:t>BONOS REDIMIBLES POR SORTEO CUANDO LA COMPRAVENTA SE EFECTUA EN FECHA DE PAGO DE CUPON</a:t>
            </a:r>
            <a:r>
              <a:rPr lang="es-ES" dirty="0" smtClean="0"/>
              <a:t/>
            </a:r>
            <a:br>
              <a:rPr lang="es-ES" dirty="0" smtClean="0"/>
            </a:br>
            <a:endParaRPr lang="es-ES_tradnl" sz="3200" b="0" i="0" dirty="0">
              <a:solidFill>
                <a:schemeClr val="tx1"/>
              </a:solidFill>
              <a:latin typeface="Consolas"/>
              <a:ea typeface="+mj-ea"/>
              <a:cs typeface="+mj-cs"/>
            </a:endParaRPr>
          </a:p>
        </p:txBody>
      </p:sp>
      <p:sp>
        <p:nvSpPr>
          <p:cNvPr id="14" name="Content Placeholder 13"/>
          <p:cNvSpPr>
            <a:spLocks noGrp="1"/>
          </p:cNvSpPr>
          <p:nvPr>
            <p:ph idx="1"/>
          </p:nvPr>
        </p:nvSpPr>
        <p:spPr>
          <a:xfrm>
            <a:off x="1522380" y="2285992"/>
            <a:ext cx="9144000" cy="3309950"/>
          </a:xfrm>
        </p:spPr>
        <p:txBody>
          <a:bodyPr>
            <a:normAutofit/>
          </a:bodyPr>
          <a:lstStyle/>
          <a:p>
            <a:pPr marL="548640" algn="just">
              <a:buClr>
                <a:schemeClr val="tx1"/>
              </a:buClr>
              <a:buFont typeface="Wingdings"/>
              <a:buChar char="§"/>
            </a:pPr>
            <a:r>
              <a:rPr lang="es-GT" sz="2800" dirty="0" smtClean="0">
                <a:latin typeface="Arial" pitchFamily="34" charset="0"/>
                <a:cs typeface="Arial" pitchFamily="34" charset="0"/>
              </a:rPr>
              <a:t>Se comprará un lote de 10 bonos, con valor nominal de Q.10, 000.00 cada uno, redimibles por sorteo, de una emisión de 200 bonos, en forma proporcional durante 20 años, con cupones del 5% anual, y una tasa de interés de mercado del 9% anual capitalizable semestralmente. ¿Cuánto puede pagarse por esos bonos si faltan 5 años para el vencimiento de toda la emisión? </a:t>
            </a:r>
            <a:r>
              <a:rPr lang="es-GT" sz="2800" b="1" dirty="0" smtClean="0">
                <a:latin typeface="Arial" pitchFamily="34" charset="0"/>
                <a:cs typeface="Arial" pitchFamily="34" charset="0"/>
              </a:rPr>
              <a:t>R: 22418.22</a:t>
            </a:r>
            <a:endParaRPr lang="es-ES_tradnl" sz="2800" b="0" i="0" dirty="0">
              <a:solidFill>
                <a:schemeClr val="tx1"/>
              </a:solidFill>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25BA54BD-C84D-46CE-8B72-31BFB26ABA43}" type="slidenum">
              <a:rPr lang="es-GT" smtClean="0"/>
              <a:t>46</a:t>
            </a:fld>
            <a:endParaRPr lang="es-GT"/>
          </a:p>
        </p:txBody>
      </p:sp>
    </p:spTree>
    <p:extLst>
      <p:ext uri="{BB962C8B-B14F-4D97-AF65-F5344CB8AC3E}">
        <p14:creationId xmlns:p14="http://schemas.microsoft.com/office/powerpoint/2010/main" val="21569372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a:lnSpc>
                <a:spcPct val="90000"/>
              </a:lnSpc>
              <a:spcBef>
                <a:spcPts val="0"/>
              </a:spcBef>
              <a:buNone/>
            </a:pPr>
            <a:r>
              <a:rPr lang="es-ES_tradnl" dirty="0" smtClean="0">
                <a:latin typeface="Consolas"/>
              </a:rPr>
              <a:t>PLANTEAMIENTO</a:t>
            </a:r>
            <a:endParaRPr lang="es-ES_tradnl" sz="3200" b="0" i="0" dirty="0">
              <a:solidFill>
                <a:schemeClr val="tx1"/>
              </a:solidFill>
              <a:latin typeface="Consolas"/>
              <a:ea typeface="+mj-ea"/>
              <a:cs typeface="+mj-cs"/>
            </a:endParaRPr>
          </a:p>
        </p:txBody>
      </p:sp>
      <p:sp>
        <p:nvSpPr>
          <p:cNvPr id="8" name="7 Marcador de contenido"/>
          <p:cNvSpPr>
            <a:spLocks noGrp="1"/>
          </p:cNvSpPr>
          <p:nvPr>
            <p:ph idx="1"/>
          </p:nvPr>
        </p:nvSpPr>
        <p:spPr>
          <a:xfrm>
            <a:off x="5308594" y="1905000"/>
            <a:ext cx="2643206" cy="4267200"/>
          </a:xfrm>
        </p:spPr>
        <p:txBody>
          <a:bodyPr>
            <a:normAutofit fontScale="25000" lnSpcReduction="20000"/>
          </a:bodyPr>
          <a:lstStyle/>
          <a:p>
            <a:pPr>
              <a:buNone/>
            </a:pPr>
            <a:endParaRPr lang="es-GT" sz="9600" dirty="0" smtClean="0">
              <a:latin typeface="Arial" pitchFamily="34" charset="0"/>
              <a:cs typeface="Arial" pitchFamily="34" charset="0"/>
            </a:endParaRPr>
          </a:p>
          <a:p>
            <a:pPr algn="just"/>
            <a:r>
              <a:rPr lang="es-GT" sz="9600" dirty="0" smtClean="0">
                <a:latin typeface="Arial" pitchFamily="34" charset="0"/>
                <a:cs typeface="Arial" pitchFamily="34" charset="0"/>
              </a:rPr>
              <a:t>A=?</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C=100000.00</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t=20</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j=0.09</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m=2</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n=5</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P=1</a:t>
            </a:r>
            <a:endParaRPr lang="es-ES" sz="9600" dirty="0" smtClean="0">
              <a:latin typeface="Arial" pitchFamily="34" charset="0"/>
              <a:cs typeface="Arial" pitchFamily="34" charset="0"/>
            </a:endParaRPr>
          </a:p>
          <a:p>
            <a:pPr algn="just"/>
            <a:r>
              <a:rPr lang="es-GT" sz="9600" dirty="0" smtClean="0">
                <a:latin typeface="Arial" pitchFamily="34" charset="0"/>
                <a:cs typeface="Arial" pitchFamily="34" charset="0"/>
              </a:rPr>
              <a:t>g=0.05</a:t>
            </a:r>
            <a:endParaRPr lang="es-ES" sz="96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2"/>
          </p:nvPr>
        </p:nvSpPr>
        <p:spPr/>
        <p:txBody>
          <a:bodyPr/>
          <a:lstStyle/>
          <a:p>
            <a:fld id="{25BA54BD-C84D-46CE-8B72-31BFB26ABA43}" type="slidenum">
              <a:rPr lang="es-GT" smtClean="0"/>
              <a:t>47</a:t>
            </a:fld>
            <a:endParaRPr lang="es-GT"/>
          </a:p>
        </p:txBody>
      </p:sp>
    </p:spTree>
    <p:extLst>
      <p:ext uri="{BB962C8B-B14F-4D97-AF65-F5344CB8AC3E}">
        <p14:creationId xmlns:p14="http://schemas.microsoft.com/office/powerpoint/2010/main" val="8257604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a:lnSpc>
                <a:spcPct val="90000"/>
              </a:lnSpc>
              <a:spcBef>
                <a:spcPts val="0"/>
              </a:spcBef>
              <a:buNone/>
            </a:pPr>
            <a:r>
              <a:rPr lang="en-US" dirty="0" smtClean="0">
                <a:latin typeface="Consolas"/>
              </a:rPr>
              <a:t>RESOLUCION</a:t>
            </a:r>
            <a:br>
              <a:rPr lang="en-US" dirty="0" smtClean="0">
                <a:latin typeface="Consolas"/>
              </a:rPr>
            </a:br>
            <a:endParaRPr lang="en-US" sz="3200" b="0" i="0" dirty="0">
              <a:solidFill>
                <a:schemeClr val="tx1"/>
              </a:solidFill>
              <a:latin typeface="Consolas"/>
              <a:ea typeface="+mj-ea"/>
              <a:cs typeface="+mj-cs"/>
            </a:endParaRPr>
          </a:p>
        </p:txBody>
      </p:sp>
      <p:graphicFrame>
        <p:nvGraphicFramePr>
          <p:cNvPr id="13" name="12 Tabla"/>
          <p:cNvGraphicFramePr>
            <a:graphicFrameLocks noGrp="1"/>
          </p:cNvGraphicFramePr>
          <p:nvPr/>
        </p:nvGraphicFramePr>
        <p:xfrm>
          <a:off x="665124" y="1785926"/>
          <a:ext cx="11215765" cy="4907012"/>
        </p:xfrm>
        <a:graphic>
          <a:graphicData uri="http://schemas.openxmlformats.org/drawingml/2006/table">
            <a:tbl>
              <a:tblPr/>
              <a:tblGrid>
                <a:gridCol w="654725"/>
                <a:gridCol w="1554969"/>
                <a:gridCol w="900244"/>
                <a:gridCol w="1804115"/>
                <a:gridCol w="980096"/>
                <a:gridCol w="1720638"/>
                <a:gridCol w="900244"/>
                <a:gridCol w="1882330"/>
                <a:gridCol w="818404"/>
              </a:tblGrid>
              <a:tr h="508018">
                <a:tc>
                  <a:txBody>
                    <a:bodyPr/>
                    <a:lstStyle/>
                    <a:p>
                      <a:pPr>
                        <a:lnSpc>
                          <a:spcPct val="115000"/>
                        </a:lnSpc>
                        <a:spcAft>
                          <a:spcPts val="0"/>
                        </a:spcAft>
                      </a:pPr>
                      <a:r>
                        <a:rPr lang="es-GT" sz="1800" dirty="0">
                          <a:solidFill>
                            <a:srgbClr val="000000"/>
                          </a:solidFill>
                          <a:latin typeface="Arial" pitchFamily="34" charset="0"/>
                          <a:ea typeface="Times New Roman"/>
                          <a:cs typeface="Arial" pitchFamily="34" charset="0"/>
                        </a:rPr>
                        <a:t>A=</a:t>
                      </a:r>
                      <a:endParaRPr lang="es-GT" sz="1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C</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1-(1+j/m)^-mn</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g/p</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r>
                        <a:rPr lang="es-GT" sz="2000" dirty="0">
                          <a:solidFill>
                            <a:srgbClr val="000000"/>
                          </a:solidFill>
                          <a:latin typeface="Arial" pitchFamily="34" charset="0"/>
                          <a:ea typeface="Times New Roman"/>
                          <a:cs typeface="Arial" pitchFamily="34" charset="0"/>
                        </a:rPr>
                        <a:t>n</a:t>
                      </a:r>
                      <a:r>
                        <a:rPr lang="es-GT" sz="2800" dirty="0">
                          <a:solidFill>
                            <a:srgbClr val="000000"/>
                          </a:solidFill>
                          <a:latin typeface="Arial" pitchFamily="34" charset="0"/>
                          <a:ea typeface="Times New Roman"/>
                          <a:cs typeface="Arial" pitchFamily="34" charset="0"/>
                        </a:rPr>
                        <a:t>-</a:t>
                      </a:r>
                      <a:endParaRPr lang="es-GT" sz="2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1-(1+j/m)^-mn</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r>
              <a:tr h="432780">
                <a:tc>
                  <a:txBody>
                    <a:bodyPr/>
                    <a:lstStyle/>
                    <a:p>
                      <a:pPr>
                        <a:lnSpc>
                          <a:spcPct val="115000"/>
                        </a:lnSpc>
                        <a:spcAft>
                          <a:spcPts val="0"/>
                        </a:spcAft>
                      </a:pPr>
                      <a:r>
                        <a:rPr lang="es-GT" sz="1800" dirty="0">
                          <a:solidFill>
                            <a:srgbClr val="000000"/>
                          </a:solidFill>
                          <a:latin typeface="Arial" pitchFamily="34" charset="0"/>
                          <a:ea typeface="Times New Roman"/>
                          <a:cs typeface="Arial" pitchFamily="34" charset="0"/>
                        </a:rPr>
                        <a:t> </a:t>
                      </a:r>
                      <a:endParaRPr lang="es-GT" sz="1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t</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(1+j/m)^m/p-1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(1+j/m)^m/p-1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(1+j/m)^m/p-1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r>
              <a:tr h="728329">
                <a:tc>
                  <a:txBody>
                    <a:bodyPr/>
                    <a:lstStyle/>
                    <a:p>
                      <a:pPr>
                        <a:lnSpc>
                          <a:spcPct val="115000"/>
                        </a:lnSpc>
                        <a:spcAft>
                          <a:spcPts val="0"/>
                        </a:spcAft>
                      </a:pPr>
                      <a:r>
                        <a:rPr lang="es-GT" sz="1800">
                          <a:solidFill>
                            <a:srgbClr val="000000"/>
                          </a:solidFill>
                          <a:latin typeface="Arial" pitchFamily="34" charset="0"/>
                          <a:ea typeface="Times New Roman"/>
                          <a:cs typeface="Arial" pitchFamily="34" charset="0"/>
                        </a:rPr>
                        <a:t> </a:t>
                      </a:r>
                      <a:endParaRPr lang="es-GT" sz="180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1800" dirty="0">
                          <a:solidFill>
                            <a:srgbClr val="000000"/>
                          </a:solidFill>
                          <a:latin typeface="Arial" pitchFamily="34" charset="0"/>
                          <a:ea typeface="Times New Roman"/>
                          <a:cs typeface="Arial" pitchFamily="34" charset="0"/>
                        </a:rPr>
                        <a:t> </a:t>
                      </a:r>
                      <a:endParaRPr lang="es-GT" sz="1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r>
              <a:tr h="489477">
                <a:tc>
                  <a:txBody>
                    <a:bodyPr/>
                    <a:lstStyle/>
                    <a:p>
                      <a:pPr>
                        <a:lnSpc>
                          <a:spcPct val="115000"/>
                        </a:lnSpc>
                        <a:spcAft>
                          <a:spcPts val="0"/>
                        </a:spcAft>
                      </a:pPr>
                      <a:r>
                        <a:rPr lang="es-GT" sz="1800">
                          <a:solidFill>
                            <a:srgbClr val="000000"/>
                          </a:solidFill>
                          <a:latin typeface="Arial" pitchFamily="34" charset="0"/>
                          <a:ea typeface="Times New Roman"/>
                          <a:cs typeface="Arial" pitchFamily="34" charset="0"/>
                        </a:rPr>
                        <a:t>A=</a:t>
                      </a:r>
                      <a:endParaRPr lang="es-GT" sz="180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100000.00</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1-(1.045)^-10</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0.05</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r>
                        <a:rPr lang="es-GT" sz="2000" dirty="0">
                          <a:solidFill>
                            <a:srgbClr val="000000"/>
                          </a:solidFill>
                          <a:latin typeface="Arial" pitchFamily="34" charset="0"/>
                          <a:ea typeface="Times New Roman"/>
                          <a:cs typeface="Arial" pitchFamily="34" charset="0"/>
                        </a:rPr>
                        <a:t>5</a:t>
                      </a:r>
                      <a:r>
                        <a:rPr lang="es-GT" sz="2800" dirty="0">
                          <a:solidFill>
                            <a:srgbClr val="000000"/>
                          </a:solidFill>
                          <a:latin typeface="Arial" pitchFamily="34" charset="0"/>
                          <a:ea typeface="Times New Roman"/>
                          <a:cs typeface="Arial" pitchFamily="34" charset="0"/>
                        </a:rPr>
                        <a:t>-</a:t>
                      </a:r>
                      <a:endParaRPr lang="es-GT" sz="2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1-(1.045)^-10</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r>
              <a:tr h="566065">
                <a:tc>
                  <a:txBody>
                    <a:bodyPr/>
                    <a:lstStyle/>
                    <a:p>
                      <a:pPr>
                        <a:lnSpc>
                          <a:spcPct val="115000"/>
                        </a:lnSpc>
                        <a:spcAft>
                          <a:spcPts val="0"/>
                        </a:spcAft>
                      </a:pPr>
                      <a:r>
                        <a:rPr lang="es-GT" sz="1800" dirty="0">
                          <a:solidFill>
                            <a:srgbClr val="000000"/>
                          </a:solidFill>
                          <a:latin typeface="Arial" pitchFamily="34" charset="0"/>
                          <a:ea typeface="Times New Roman"/>
                          <a:cs typeface="Arial" pitchFamily="34" charset="0"/>
                        </a:rPr>
                        <a:t> </a:t>
                      </a:r>
                      <a:endParaRPr lang="es-GT" sz="1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20</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(1.045)^2-1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(1.045)^2-1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(1.045)^2-1</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r>
              <a:tr h="728329">
                <a:tc>
                  <a:txBody>
                    <a:bodyPr/>
                    <a:lstStyle/>
                    <a:p>
                      <a:pPr>
                        <a:lnSpc>
                          <a:spcPct val="115000"/>
                        </a:lnSpc>
                        <a:spcAft>
                          <a:spcPts val="0"/>
                        </a:spcAft>
                      </a:pPr>
                      <a:r>
                        <a:rPr lang="es-GT" sz="1800">
                          <a:solidFill>
                            <a:srgbClr val="000000"/>
                          </a:solidFill>
                          <a:latin typeface="Arial" pitchFamily="34" charset="0"/>
                          <a:ea typeface="Times New Roman"/>
                          <a:cs typeface="Arial" pitchFamily="34" charset="0"/>
                        </a:rPr>
                        <a:t> </a:t>
                      </a:r>
                      <a:endParaRPr lang="es-GT" sz="180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es-GT" sz="1800" dirty="0">
                          <a:solidFill>
                            <a:srgbClr val="000000"/>
                          </a:solidFill>
                          <a:latin typeface="Arial" pitchFamily="34" charset="0"/>
                          <a:ea typeface="Times New Roman"/>
                          <a:cs typeface="Arial" pitchFamily="34" charset="0"/>
                        </a:rPr>
                        <a:t> </a:t>
                      </a:r>
                      <a:endParaRPr lang="es-GT" sz="1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 </a:t>
                      </a:r>
                      <a:endParaRPr lang="es-GT" sz="20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nSpc>
                          <a:spcPct val="115000"/>
                        </a:lnSpc>
                        <a:spcAft>
                          <a:spcPts val="0"/>
                        </a:spcAft>
                      </a:pPr>
                      <a:r>
                        <a:rPr lang="es-GT" sz="4800" dirty="0">
                          <a:solidFill>
                            <a:srgbClr val="000000"/>
                          </a:solidFill>
                          <a:latin typeface="Arial" pitchFamily="34" charset="0"/>
                          <a:ea typeface="Times New Roman"/>
                          <a:cs typeface="Arial" pitchFamily="34" charset="0"/>
                        </a:rPr>
                        <a:t> </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r>
              <a:tr h="661130">
                <a:tc rowSpan="2">
                  <a:txBody>
                    <a:bodyPr/>
                    <a:lstStyle/>
                    <a:p>
                      <a:pPr algn="ctr">
                        <a:lnSpc>
                          <a:spcPct val="115000"/>
                        </a:lnSpc>
                        <a:spcAft>
                          <a:spcPts val="0"/>
                        </a:spcAft>
                      </a:pPr>
                      <a:r>
                        <a:rPr lang="es-GT" sz="1800">
                          <a:solidFill>
                            <a:srgbClr val="000000"/>
                          </a:solidFill>
                          <a:latin typeface="Arial" pitchFamily="34" charset="0"/>
                          <a:ea typeface="Times New Roman"/>
                          <a:cs typeface="Arial" pitchFamily="34" charset="0"/>
                        </a:rPr>
                        <a:t>A=</a:t>
                      </a:r>
                      <a:endParaRPr lang="es-GT" sz="180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rowSpan="2">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5000.00</a:t>
                      </a:r>
                      <a:endParaRPr lang="es-GT" sz="20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0.356072318</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0.05</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r>
                        <a:rPr lang="es-GT" sz="2000" dirty="0">
                          <a:solidFill>
                            <a:srgbClr val="000000"/>
                          </a:solidFill>
                          <a:latin typeface="Arial" pitchFamily="34" charset="0"/>
                          <a:ea typeface="Times New Roman"/>
                          <a:cs typeface="Arial" pitchFamily="34" charset="0"/>
                        </a:rPr>
                        <a:t>5</a:t>
                      </a:r>
                      <a:r>
                        <a:rPr lang="es-GT" sz="2800" dirty="0">
                          <a:solidFill>
                            <a:srgbClr val="000000"/>
                          </a:solidFill>
                          <a:latin typeface="Arial" pitchFamily="34" charset="0"/>
                          <a:ea typeface="Times New Roman"/>
                          <a:cs typeface="Arial" pitchFamily="34" charset="0"/>
                        </a:rPr>
                        <a:t>-</a:t>
                      </a:r>
                      <a:endParaRPr lang="es-GT" sz="2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0.356072318</a:t>
                      </a:r>
                      <a:endParaRPr lang="es-GT" sz="2000" dirty="0">
                        <a:latin typeface="Arial" pitchFamily="34" charset="0"/>
                        <a:ea typeface="Calibri"/>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GT" sz="4800" dirty="0">
                          <a:solidFill>
                            <a:srgbClr val="000000"/>
                          </a:solidFill>
                          <a:latin typeface="Arial" pitchFamily="34" charset="0"/>
                          <a:ea typeface="Times New Roman"/>
                          <a:cs typeface="Arial" pitchFamily="34" charset="0"/>
                        </a:rPr>
                        <a:t>))}</a:t>
                      </a:r>
                      <a:endParaRPr lang="es-GT" sz="4800" dirty="0">
                        <a:latin typeface="Arial" pitchFamily="34" charset="0"/>
                        <a:ea typeface="Calibri"/>
                        <a:cs typeface="Arial" pitchFamily="34" charset="0"/>
                      </a:endParaRPr>
                    </a:p>
                  </a:txBody>
                  <a:tcPr marL="44450" marR="44450" marT="0" marB="0" anchor="ctr">
                    <a:lnL>
                      <a:noFill/>
                    </a:lnL>
                    <a:lnR>
                      <a:noFill/>
                    </a:lnR>
                    <a:lnT>
                      <a:noFill/>
                    </a:lnT>
                    <a:lnB>
                      <a:noFill/>
                    </a:lnB>
                    <a:solidFill>
                      <a:srgbClr val="FFFFFF"/>
                    </a:solidFill>
                  </a:tcPr>
                </a:tc>
              </a:tr>
              <a:tr h="567046">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0.092025</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0.092025</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c>
                  <a:txBody>
                    <a:bodyPr/>
                    <a:lstStyle/>
                    <a:p>
                      <a:pPr algn="ctr">
                        <a:lnSpc>
                          <a:spcPct val="115000"/>
                        </a:lnSpc>
                        <a:spcAft>
                          <a:spcPts val="0"/>
                        </a:spcAft>
                      </a:pPr>
                      <a:r>
                        <a:rPr lang="es-GT" sz="2000" dirty="0">
                          <a:solidFill>
                            <a:srgbClr val="000000"/>
                          </a:solidFill>
                          <a:latin typeface="Arial" pitchFamily="34" charset="0"/>
                          <a:ea typeface="Times New Roman"/>
                          <a:cs typeface="Arial" pitchFamily="34" charset="0"/>
                        </a:rPr>
                        <a:t>0.092025</a:t>
                      </a:r>
                      <a:endParaRPr lang="es-GT" sz="2000" dirty="0">
                        <a:latin typeface="Arial" pitchFamily="34" charset="0"/>
                        <a:ea typeface="Calibri"/>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GT"/>
                    </a:p>
                  </a:txBody>
                  <a:tcPr/>
                </a:tc>
              </a:tr>
            </a:tbl>
          </a:graphicData>
        </a:graphic>
      </p:graphicFrame>
      <p:sp>
        <p:nvSpPr>
          <p:cNvPr id="4" name="3 Marcador de número de diapositiva"/>
          <p:cNvSpPr>
            <a:spLocks noGrp="1"/>
          </p:cNvSpPr>
          <p:nvPr>
            <p:ph type="sldNum" sz="quarter" idx="12"/>
          </p:nvPr>
        </p:nvSpPr>
        <p:spPr/>
        <p:txBody>
          <a:bodyPr/>
          <a:lstStyle/>
          <a:p>
            <a:fld id="{25BA54BD-C84D-46CE-8B72-31BFB26ABA43}" type="slidenum">
              <a:rPr lang="es-GT" smtClean="0"/>
              <a:t>48</a:t>
            </a:fld>
            <a:endParaRPr lang="es-GT"/>
          </a:p>
        </p:txBody>
      </p:sp>
    </p:spTree>
    <p:extLst>
      <p:ext uri="{BB962C8B-B14F-4D97-AF65-F5344CB8AC3E}">
        <p14:creationId xmlns:p14="http://schemas.microsoft.com/office/powerpoint/2010/main" val="1491048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pPr>
            <a:r>
              <a:rPr lang="en-US" dirty="0" smtClean="0"/>
              <a:t>RESOLUCION</a:t>
            </a:r>
            <a:endParaRPr lang="es-ES_tradnl" sz="3200" b="0" i="0" dirty="0">
              <a:solidFill>
                <a:schemeClr val="tx1"/>
              </a:solidFill>
              <a:latin typeface="Consolas"/>
              <a:ea typeface="+mj-ea"/>
              <a:cs typeface="+mj-cs"/>
            </a:endParaRPr>
          </a:p>
        </p:txBody>
      </p:sp>
      <p:graphicFrame>
        <p:nvGraphicFramePr>
          <p:cNvPr id="12" name="11 Tabla"/>
          <p:cNvGraphicFramePr>
            <a:graphicFrameLocks noGrp="1"/>
          </p:cNvGraphicFramePr>
          <p:nvPr/>
        </p:nvGraphicFramePr>
        <p:xfrm>
          <a:off x="593686" y="1796768"/>
          <a:ext cx="11215767" cy="4775504"/>
        </p:xfrm>
        <a:graphic>
          <a:graphicData uri="http://schemas.openxmlformats.org/drawingml/2006/table">
            <a:tbl>
              <a:tblPr/>
              <a:tblGrid>
                <a:gridCol w="520727"/>
                <a:gridCol w="1091045"/>
                <a:gridCol w="570320"/>
                <a:gridCol w="2182089"/>
                <a:gridCol w="843081"/>
                <a:gridCol w="2082903"/>
                <a:gridCol w="991860"/>
                <a:gridCol w="2281274"/>
                <a:gridCol w="652468"/>
              </a:tblGrid>
              <a:tr h="937026">
                <a:tc>
                  <a:txBody>
                    <a:bodyPr/>
                    <a:lstStyle/>
                    <a:p>
                      <a:pPr algn="ctr" fontAlgn="ctr"/>
                      <a:r>
                        <a:rPr lang="es-GT" sz="2000" b="0" i="0" u="none" strike="noStrike" dirty="0">
                          <a:solidFill>
                            <a:srgbClr val="000000"/>
                          </a:solidFill>
                          <a:latin typeface="Arial" pitchFamily="34" charset="0"/>
                          <a:cs typeface="Arial" pitchFamily="34" charset="0"/>
                        </a:rPr>
                        <a:t>A=</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5000</a:t>
                      </a:r>
                    </a:p>
                  </a:txBody>
                  <a:tcPr marL="9525" marR="9525" marT="9525" marB="0" anchor="ctr">
                    <a:lnL>
                      <a:noFill/>
                    </a:lnL>
                    <a:lnR>
                      <a:noFill/>
                    </a:lnR>
                    <a:lnT>
                      <a:noFill/>
                    </a:lnT>
                    <a:lnB>
                      <a:noFill/>
                    </a:lnB>
                    <a:solidFill>
                      <a:srgbClr val="FFFFFF"/>
                    </a:solidFill>
                  </a:tcPr>
                </a:tc>
                <a:tc>
                  <a:txBody>
                    <a:bodyPr/>
                    <a:lstStyle/>
                    <a:p>
                      <a:pPr algn="ctr" fontAlgn="b"/>
                      <a:r>
                        <a:rPr lang="es-GT" sz="4800" b="0"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3.869299842</a:t>
                      </a:r>
                    </a:p>
                  </a:txBody>
                  <a:tcPr marL="9525" marR="9525" marT="9525" marB="0" anchor="ctr">
                    <a:lnL>
                      <a:noFill/>
                    </a:lnL>
                    <a:lnR>
                      <a:noFill/>
                    </a:lnR>
                    <a:lnT>
                      <a:noFill/>
                    </a:lnT>
                    <a:lnB>
                      <a:noFill/>
                    </a:lnB>
                    <a:solidFill>
                      <a:srgbClr val="FFFFFF"/>
                    </a:solidFill>
                  </a:tcPr>
                </a:tc>
                <a:tc>
                  <a:txBody>
                    <a:bodyPr/>
                    <a:lstStyle/>
                    <a:p>
                      <a:pPr algn="ctr" fontAlgn="ctr"/>
                      <a:r>
                        <a:rPr lang="es-GT" sz="2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0.543330617</a:t>
                      </a:r>
                    </a:p>
                  </a:txBody>
                  <a:tcPr marL="9525" marR="9525" marT="9525" marB="0" anchor="ctr">
                    <a:lnL>
                      <a:noFill/>
                    </a:lnL>
                    <a:lnR>
                      <a:noFill/>
                    </a:lnR>
                    <a:lnT>
                      <a:noFill/>
                    </a:lnT>
                    <a:lnB>
                      <a:noFill/>
                    </a:lnB>
                    <a:solidFill>
                      <a:srgbClr val="FFFFFF"/>
                    </a:solidFill>
                  </a:tcPr>
                </a:tc>
                <a:tc>
                  <a:txBody>
                    <a:bodyPr/>
                    <a:lstStyle/>
                    <a:p>
                      <a:pPr algn="ctr" fontAlgn="ctr"/>
                      <a:r>
                        <a:rPr lang="es-GT" sz="4800" b="0" i="0" u="none" strike="noStrike" dirty="0">
                          <a:solidFill>
                            <a:srgbClr val="000000"/>
                          </a:solidFill>
                          <a:latin typeface="Arial" pitchFamily="34" charset="0"/>
                          <a:cs typeface="Arial" pitchFamily="34" charset="0"/>
                        </a:rPr>
                        <a:t>*(</a:t>
                      </a:r>
                      <a:r>
                        <a:rPr lang="es-GT" sz="2000" b="0" i="0" u="none" strike="noStrike" dirty="0">
                          <a:solidFill>
                            <a:srgbClr val="000000"/>
                          </a:solidFill>
                          <a:latin typeface="Arial" pitchFamily="34" charset="0"/>
                          <a:cs typeface="Arial" pitchFamily="34" charset="0"/>
                        </a:rPr>
                        <a:t>5</a:t>
                      </a:r>
                      <a:r>
                        <a:rPr lang="es-GT" sz="2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3.869299842</a:t>
                      </a:r>
                    </a:p>
                  </a:txBody>
                  <a:tcPr marL="9525" marR="9525" marT="9525" marB="0" anchor="ctr">
                    <a:lnL>
                      <a:noFill/>
                    </a:lnL>
                    <a:lnR>
                      <a:noFill/>
                    </a:lnR>
                    <a:lnT>
                      <a:noFill/>
                    </a:lnT>
                    <a:lnB>
                      <a:noFill/>
                    </a:lnB>
                    <a:solidFill>
                      <a:srgbClr val="FFFFFF"/>
                    </a:solidFill>
                  </a:tcPr>
                </a:tc>
                <a:tc>
                  <a:txBody>
                    <a:bodyPr/>
                    <a:lstStyle/>
                    <a:p>
                      <a:pPr algn="ctr" fontAlgn="ctr"/>
                      <a:r>
                        <a:rPr lang="es-GT" sz="4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r>
              <a:tr h="937026">
                <a:tc>
                  <a:txBody>
                    <a:bodyPr/>
                    <a:lstStyle/>
                    <a:p>
                      <a:pPr algn="ctr" fontAlgn="ctr"/>
                      <a:r>
                        <a:rPr lang="es-GT" sz="2000" b="0" i="0" u="none" strike="noStrike" dirty="0">
                          <a:solidFill>
                            <a:srgbClr val="000000"/>
                          </a:solidFill>
                          <a:latin typeface="Arial" pitchFamily="34" charset="0"/>
                          <a:cs typeface="Arial" pitchFamily="34" charset="0"/>
                        </a:rPr>
                        <a:t>A=</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5000</a:t>
                      </a:r>
                    </a:p>
                  </a:txBody>
                  <a:tcPr marL="9525" marR="9525" marT="9525" marB="0" anchor="ctr">
                    <a:lnL>
                      <a:noFill/>
                    </a:lnL>
                    <a:lnR>
                      <a:noFill/>
                    </a:lnR>
                    <a:lnT>
                      <a:noFill/>
                    </a:lnT>
                    <a:lnB>
                      <a:noFill/>
                    </a:lnB>
                    <a:solidFill>
                      <a:srgbClr val="FFFFFF"/>
                    </a:solidFill>
                  </a:tcPr>
                </a:tc>
                <a:tc>
                  <a:txBody>
                    <a:bodyPr/>
                    <a:lstStyle/>
                    <a:p>
                      <a:pPr algn="ctr" fontAlgn="b"/>
                      <a:r>
                        <a:rPr lang="es-GT" sz="4800" b="0"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3.869299842</a:t>
                      </a:r>
                    </a:p>
                  </a:txBody>
                  <a:tcPr marL="9525" marR="9525" marT="9525" marB="0" anchor="ctr">
                    <a:lnL>
                      <a:noFill/>
                    </a:lnL>
                    <a:lnR>
                      <a:noFill/>
                    </a:lnR>
                    <a:lnT>
                      <a:noFill/>
                    </a:lnT>
                    <a:lnB>
                      <a:noFill/>
                    </a:lnB>
                    <a:solidFill>
                      <a:srgbClr val="FFFFFF"/>
                    </a:solidFill>
                  </a:tcPr>
                </a:tc>
                <a:tc>
                  <a:txBody>
                    <a:bodyPr/>
                    <a:lstStyle/>
                    <a:p>
                      <a:pPr algn="ctr" fontAlgn="ctr"/>
                      <a:r>
                        <a:rPr lang="es-GT" sz="2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0.543330617</a:t>
                      </a:r>
                    </a:p>
                  </a:txBody>
                  <a:tcPr marL="9525" marR="9525" marT="9525" marB="0" anchor="ctr">
                    <a:lnL>
                      <a:noFill/>
                    </a:lnL>
                    <a:lnR>
                      <a:noFill/>
                    </a:lnR>
                    <a:lnT>
                      <a:noFill/>
                    </a:lnT>
                    <a:lnB>
                      <a:noFill/>
                    </a:lnB>
                    <a:solidFill>
                      <a:srgbClr val="FFFFFF"/>
                    </a:solidFill>
                  </a:tcPr>
                </a:tc>
                <a:tc>
                  <a:txBody>
                    <a:bodyPr/>
                    <a:lstStyle/>
                    <a:p>
                      <a:pPr algn="ctr" fontAlgn="ctr"/>
                      <a:r>
                        <a:rPr lang="es-GT" sz="4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1.130700158</a:t>
                      </a:r>
                    </a:p>
                  </a:txBody>
                  <a:tcPr marL="9525" marR="9525" marT="9525" marB="0" anchor="ctr">
                    <a:lnL>
                      <a:noFill/>
                    </a:lnL>
                    <a:lnR>
                      <a:noFill/>
                    </a:lnR>
                    <a:lnT>
                      <a:noFill/>
                    </a:lnT>
                    <a:lnB>
                      <a:noFill/>
                    </a:lnB>
                    <a:solidFill>
                      <a:srgbClr val="FFFFFF"/>
                    </a:solidFill>
                  </a:tcPr>
                </a:tc>
                <a:tc>
                  <a:txBody>
                    <a:bodyPr/>
                    <a:lstStyle/>
                    <a:p>
                      <a:pPr algn="ctr" fontAlgn="ctr"/>
                      <a:r>
                        <a:rPr lang="es-GT" sz="4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r>
              <a:tr h="937026">
                <a:tc>
                  <a:txBody>
                    <a:bodyPr/>
                    <a:lstStyle/>
                    <a:p>
                      <a:pPr algn="ctr" fontAlgn="ctr"/>
                      <a:r>
                        <a:rPr lang="es-GT" sz="2000" b="0" i="0" u="none" strike="noStrike" dirty="0">
                          <a:solidFill>
                            <a:srgbClr val="000000"/>
                          </a:solidFill>
                          <a:latin typeface="Arial" pitchFamily="34" charset="0"/>
                          <a:cs typeface="Arial" pitchFamily="34" charset="0"/>
                        </a:rPr>
                        <a:t>A=</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5000</a:t>
                      </a:r>
                    </a:p>
                  </a:txBody>
                  <a:tcPr marL="9525" marR="9525" marT="9525" marB="0" anchor="ctr">
                    <a:lnL>
                      <a:noFill/>
                    </a:lnL>
                    <a:lnR>
                      <a:noFill/>
                    </a:lnR>
                    <a:lnT>
                      <a:noFill/>
                    </a:lnT>
                    <a:lnB>
                      <a:noFill/>
                    </a:lnB>
                    <a:solidFill>
                      <a:srgbClr val="FFFFFF"/>
                    </a:solidFill>
                  </a:tcPr>
                </a:tc>
                <a:tc>
                  <a:txBody>
                    <a:bodyPr/>
                    <a:lstStyle/>
                    <a:p>
                      <a:pPr algn="ctr" fontAlgn="b"/>
                      <a:r>
                        <a:rPr lang="es-GT" sz="4800" b="0"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3.869299842</a:t>
                      </a:r>
                    </a:p>
                  </a:txBody>
                  <a:tcPr marL="9525" marR="9525" marT="9525" marB="0" anchor="ctr">
                    <a:lnL>
                      <a:noFill/>
                    </a:lnL>
                    <a:lnR>
                      <a:noFill/>
                    </a:lnR>
                    <a:lnT>
                      <a:noFill/>
                    </a:lnT>
                    <a:lnB>
                      <a:noFill/>
                    </a:lnB>
                    <a:solidFill>
                      <a:srgbClr val="FFFFFF"/>
                    </a:solidFill>
                  </a:tcPr>
                </a:tc>
                <a:tc>
                  <a:txBody>
                    <a:bodyPr/>
                    <a:lstStyle/>
                    <a:p>
                      <a:pPr algn="ctr" fontAlgn="ctr"/>
                      <a:r>
                        <a:rPr lang="es-GT" sz="2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0.614344014</a:t>
                      </a:r>
                    </a:p>
                  </a:txBody>
                  <a:tcPr marL="9525" marR="9525" marT="9525" marB="0" anchor="ctr">
                    <a:lnL>
                      <a:noFill/>
                    </a:lnL>
                    <a:lnR>
                      <a:noFill/>
                    </a:lnR>
                    <a:lnT>
                      <a:noFill/>
                    </a:lnT>
                    <a:lnB>
                      <a:noFill/>
                    </a:lnB>
                    <a:solidFill>
                      <a:srgbClr val="FFFFFF"/>
                    </a:solidFill>
                  </a:tcPr>
                </a:tc>
                <a:tc>
                  <a:txBody>
                    <a:bodyPr/>
                    <a:lstStyle/>
                    <a:p>
                      <a:pPr algn="ctr" fontAlgn="ctr"/>
                      <a:r>
                        <a:rPr lang="es-GT" sz="4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es-GT" sz="2000" b="0" i="0" u="none" strike="noStrike" dirty="0">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r>
              <a:tr h="499430">
                <a:tc rowSpan="2">
                  <a:txBody>
                    <a:bodyPr/>
                    <a:lstStyle/>
                    <a:p>
                      <a:pPr algn="ctr" fontAlgn="ctr"/>
                      <a:r>
                        <a:rPr lang="es-GT" sz="2000" b="0" i="0" u="none" strike="noStrike" dirty="0">
                          <a:solidFill>
                            <a:srgbClr val="000000"/>
                          </a:solidFill>
                          <a:latin typeface="Arial" pitchFamily="34" charset="0"/>
                          <a:cs typeface="Arial" pitchFamily="34" charset="0"/>
                        </a:rPr>
                        <a:t>A=</a:t>
                      </a:r>
                    </a:p>
                  </a:txBody>
                  <a:tcPr marL="9525" marR="9525" marT="9525" marB="0" anchor="ctr">
                    <a:lnL>
                      <a:noFill/>
                    </a:lnL>
                    <a:lnR>
                      <a:noFill/>
                    </a:lnR>
                    <a:lnT>
                      <a:noFill/>
                    </a:lnT>
                    <a:lnB>
                      <a:noFill/>
                    </a:lnB>
                    <a:solidFill>
                      <a:srgbClr val="FFFFFF"/>
                    </a:solidFill>
                  </a:tcPr>
                </a:tc>
                <a:tc rowSpan="2">
                  <a:txBody>
                    <a:bodyPr/>
                    <a:lstStyle/>
                    <a:p>
                      <a:pPr algn="ctr" fontAlgn="ctr"/>
                      <a:r>
                        <a:rPr lang="es-GT" sz="2000" b="0" i="0" u="none" strike="noStrike">
                          <a:solidFill>
                            <a:srgbClr val="000000"/>
                          </a:solidFill>
                          <a:latin typeface="Arial" pitchFamily="34" charset="0"/>
                          <a:cs typeface="Arial" pitchFamily="34" charset="0"/>
                        </a:rPr>
                        <a:t>5000</a:t>
                      </a:r>
                    </a:p>
                  </a:txBody>
                  <a:tcPr marL="9525" marR="9525" marT="9525" marB="0" anchor="ctr">
                    <a:lnL>
                      <a:noFill/>
                    </a:lnL>
                    <a:lnR>
                      <a:noFill/>
                    </a:lnR>
                    <a:lnT>
                      <a:noFill/>
                    </a:lnT>
                    <a:lnB>
                      <a:noFill/>
                    </a:lnB>
                    <a:solidFill>
                      <a:srgbClr val="FFFFFF"/>
                    </a:solidFill>
                  </a:tcPr>
                </a:tc>
                <a:tc rowSpan="2">
                  <a:txBody>
                    <a:bodyPr/>
                    <a:lstStyle/>
                    <a:p>
                      <a:pPr algn="ctr" fontAlgn="b"/>
                      <a:r>
                        <a:rPr lang="es-GT" sz="4800" b="0" i="0" u="none" strike="noStrike" dirty="0">
                          <a:solidFill>
                            <a:srgbClr val="000000"/>
                          </a:solidFill>
                          <a:latin typeface="Arial" pitchFamily="34" charset="0"/>
                          <a:cs typeface="Arial" pitchFamily="34" charset="0"/>
                        </a:rPr>
                        <a:t>{</a:t>
                      </a:r>
                    </a:p>
                  </a:txBody>
                  <a:tcPr marL="9525" marR="9525" marT="9525" marB="0" anchor="b">
                    <a:lnL>
                      <a:noFill/>
                    </a:lnL>
                    <a:lnR>
                      <a:noFill/>
                    </a:lnR>
                    <a:lnT>
                      <a:noFill/>
                    </a:lnT>
                    <a:lnB>
                      <a:noFill/>
                    </a:lnB>
                    <a:solidFill>
                      <a:srgbClr val="FFFFFF"/>
                    </a:solidFill>
                  </a:tcPr>
                </a:tc>
                <a:tc rowSpan="2">
                  <a:txBody>
                    <a:bodyPr/>
                    <a:lstStyle/>
                    <a:p>
                      <a:pPr algn="ctr" fontAlgn="ctr"/>
                      <a:r>
                        <a:rPr lang="es-GT" sz="2000" b="0" i="0" u="none" strike="noStrike">
                          <a:solidFill>
                            <a:srgbClr val="000000"/>
                          </a:solidFill>
                          <a:latin typeface="Arial" pitchFamily="34" charset="0"/>
                          <a:cs typeface="Arial" pitchFamily="34" charset="0"/>
                        </a:rPr>
                        <a:t>4.483643857</a:t>
                      </a:r>
                    </a:p>
                  </a:txBody>
                  <a:tcPr marL="9525" marR="9525" marT="9525" marB="0" anchor="ctr">
                    <a:lnL>
                      <a:noFill/>
                    </a:lnL>
                    <a:lnR>
                      <a:noFill/>
                    </a:lnR>
                    <a:lnT>
                      <a:noFill/>
                    </a:lnT>
                    <a:lnB>
                      <a:noFill/>
                    </a:lnB>
                    <a:solidFill>
                      <a:srgbClr val="FFFFFF"/>
                    </a:solidFill>
                  </a:tcPr>
                </a:tc>
                <a:tc rowSpan="2">
                  <a:txBody>
                    <a:bodyPr/>
                    <a:lstStyle/>
                    <a:p>
                      <a:pPr algn="ctr" fontAlgn="ctr"/>
                      <a:r>
                        <a:rPr lang="es-GT" sz="4800" b="0" i="0" u="none" strike="noStrike" dirty="0">
                          <a:solidFill>
                            <a:srgbClr val="000000"/>
                          </a:solidFill>
                          <a:latin typeface="Arial" pitchFamily="34" charset="0"/>
                          <a:cs typeface="Arial" pitchFamily="34" charset="0"/>
                        </a:rPr>
                        <a:t>}</a:t>
                      </a:r>
                    </a:p>
                  </a:txBody>
                  <a:tcPr marL="9525" marR="9525" marT="9525" marB="0" anchor="ctr">
                    <a:lnL>
                      <a:noFill/>
                    </a:lnL>
                    <a:lnR>
                      <a:noFill/>
                    </a:lnR>
                    <a:lnT>
                      <a:noFill/>
                    </a:lnT>
                    <a:lnB>
                      <a:noFill/>
                    </a:lnB>
                    <a:solidFill>
                      <a:srgbClr val="FFFFFF"/>
                    </a:solidFill>
                  </a:tcPr>
                </a:tc>
                <a:tc rowSpan="2">
                  <a:txBody>
                    <a:bodyPr/>
                    <a:lstStyle/>
                    <a:p>
                      <a:pPr algn="ctr" fontAlgn="ctr"/>
                      <a:r>
                        <a:rPr lang="es-GT" sz="2000" b="0" i="0" u="none" strike="noStrike" dirty="0">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rowSpan="2">
                  <a:txBody>
                    <a:bodyPr/>
                    <a:lstStyle/>
                    <a:p>
                      <a:pPr algn="ctr" fontAlgn="ctr"/>
                      <a:r>
                        <a:rPr lang="es-GT" sz="2000" b="0" i="0" u="none" strike="noStrike" dirty="0">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r>
              <a:tr h="475648">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r>
              <a:tr h="546995">
                <a:tc>
                  <a:txBody>
                    <a:bodyPr/>
                    <a:lstStyle/>
                    <a:p>
                      <a:pPr algn="l" fontAlgn="b"/>
                      <a:r>
                        <a:rPr lang="es-GT" sz="2000" b="0" i="0" u="none" strike="noStrike" dirty="0">
                          <a:solidFill>
                            <a:srgbClr val="000000"/>
                          </a:solidFill>
                          <a:latin typeface="Arial" pitchFamily="34" charset="0"/>
                          <a:cs typeface="Arial" pitchFamily="34" charset="0"/>
                        </a:rPr>
                        <a:t>A=</a:t>
                      </a:r>
                    </a:p>
                  </a:txBody>
                  <a:tcPr marL="9525" marR="9525" marT="9525" marB="0" anchor="b">
                    <a:lnL>
                      <a:noFill/>
                    </a:lnL>
                    <a:lnR>
                      <a:noFill/>
                    </a:lnR>
                    <a:lnT>
                      <a:noFill/>
                    </a:lnT>
                    <a:lnB>
                      <a:noFill/>
                    </a:lnB>
                    <a:solidFill>
                      <a:srgbClr val="FFFFFF"/>
                    </a:solidFill>
                  </a:tcPr>
                </a:tc>
                <a:tc rowSpan="2" gridSpan="2">
                  <a:txBody>
                    <a:bodyPr/>
                    <a:lstStyle/>
                    <a:p>
                      <a:pPr algn="ctr" fontAlgn="ctr"/>
                      <a:r>
                        <a:rPr lang="es-GT" sz="2000" b="0" i="0" u="none" strike="noStrike">
                          <a:solidFill>
                            <a:srgbClr val="000000"/>
                          </a:solidFill>
                          <a:latin typeface="Arial" pitchFamily="34" charset="0"/>
                          <a:cs typeface="Arial" pitchFamily="34" charset="0"/>
                        </a:rPr>
                        <a:t>22418.22</a:t>
                      </a:r>
                    </a:p>
                  </a:txBody>
                  <a:tcPr marL="9525" marR="9525" marT="9525" marB="0" anchor="ctr">
                    <a:lnL>
                      <a:noFill/>
                    </a:lnL>
                    <a:lnR>
                      <a:noFill/>
                    </a:lnR>
                    <a:lnT>
                      <a:noFill/>
                    </a:lnT>
                    <a:lnB>
                      <a:noFill/>
                    </a:lnB>
                    <a:solidFill>
                      <a:srgbClr val="FFFFFF"/>
                    </a:solidFill>
                  </a:tcPr>
                </a:tc>
                <a:tc rowSpan="2" hMerge="1">
                  <a:txBody>
                    <a:bodyPr/>
                    <a:lstStyle/>
                    <a:p>
                      <a:endParaRPr lang="es-GT"/>
                    </a:p>
                  </a:txBody>
                  <a:tcPr/>
                </a:tc>
                <a:tc rowSpan="2">
                  <a:txBody>
                    <a:bodyPr/>
                    <a:lstStyle/>
                    <a:p>
                      <a:pPr algn="ctr" fontAlgn="ctr"/>
                      <a:r>
                        <a:rPr lang="es-GT" sz="2000" b="0" i="0" u="none" strike="noStrike">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rowSpan="2">
                  <a:txBody>
                    <a:bodyPr/>
                    <a:lstStyle/>
                    <a:p>
                      <a:pPr algn="ctr" fontAlgn="b"/>
                      <a:r>
                        <a:rPr lang="es-GT" sz="2000" b="0"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rowSpan="2">
                  <a:txBody>
                    <a:bodyPr/>
                    <a:lstStyle/>
                    <a:p>
                      <a:pPr algn="ctr" fontAlgn="ctr"/>
                      <a:r>
                        <a:rPr lang="es-GT" sz="2000" b="0" i="0" u="none" strike="noStrike" dirty="0">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rowSpan="2">
                  <a:txBody>
                    <a:bodyPr/>
                    <a:lstStyle/>
                    <a:p>
                      <a:pPr algn="ctr" fontAlgn="ctr"/>
                      <a:r>
                        <a:rPr lang="es-GT" sz="2000" b="0" i="0" u="none" strike="noStrike">
                          <a:solidFill>
                            <a:srgbClr val="000000"/>
                          </a:solidFill>
                          <a:latin typeface="Arial" pitchFamily="34" charset="0"/>
                          <a:cs typeface="Arial"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s-GT" sz="2000" b="0"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r>
              <a:tr h="442353">
                <a:tc>
                  <a:txBody>
                    <a:bodyPr/>
                    <a:lstStyle/>
                    <a:p>
                      <a:pPr algn="l" fontAlgn="b"/>
                      <a:r>
                        <a:rPr lang="es-GT" sz="2000" b="0" i="0" u="none" strike="noStrike">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gridSpan="2" vMerge="1">
                  <a:txBody>
                    <a:bodyPr/>
                    <a:lstStyle/>
                    <a:p>
                      <a:endParaRPr lang="es-GT"/>
                    </a:p>
                  </a:txBody>
                  <a:tcPr/>
                </a:tc>
                <a:tc hMerge="1"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GT" sz="2000" b="0" i="0" u="none" strike="noStrike" dirty="0">
                          <a:solidFill>
                            <a:srgbClr val="000000"/>
                          </a:solidFill>
                          <a:latin typeface="Arial" pitchFamily="34" charset="0"/>
                          <a:cs typeface="Arial" pitchFamily="34" charset="0"/>
                        </a:rPr>
                        <a:t> </a:t>
                      </a:r>
                    </a:p>
                  </a:txBody>
                  <a:tcPr marL="9525" marR="9525" marT="9525" marB="0" anchor="b">
                    <a:lnL>
                      <a:noFill/>
                    </a:lnL>
                    <a:lnR>
                      <a:noFill/>
                    </a:lnR>
                    <a:lnT>
                      <a:noFill/>
                    </a:lnT>
                    <a:lnB>
                      <a:noFill/>
                    </a:lnB>
                    <a:solidFill>
                      <a:srgbClr val="FFFFFF"/>
                    </a:solidFill>
                  </a:tcPr>
                </a:tc>
              </a:tr>
            </a:tbl>
          </a:graphicData>
        </a:graphic>
      </p:graphicFrame>
      <p:sp>
        <p:nvSpPr>
          <p:cNvPr id="4" name="3 Marcador de número de diapositiva"/>
          <p:cNvSpPr>
            <a:spLocks noGrp="1"/>
          </p:cNvSpPr>
          <p:nvPr>
            <p:ph type="sldNum" sz="quarter" idx="12"/>
          </p:nvPr>
        </p:nvSpPr>
        <p:spPr/>
        <p:txBody>
          <a:bodyPr/>
          <a:lstStyle/>
          <a:p>
            <a:fld id="{25BA54BD-C84D-46CE-8B72-31BFB26ABA43}" type="slidenum">
              <a:rPr lang="es-GT" smtClean="0"/>
              <a:t>49</a:t>
            </a:fld>
            <a:endParaRPr lang="es-GT"/>
          </a:p>
        </p:txBody>
      </p:sp>
    </p:spTree>
    <p:extLst>
      <p:ext uri="{BB962C8B-B14F-4D97-AF65-F5344CB8AC3E}">
        <p14:creationId xmlns:p14="http://schemas.microsoft.com/office/powerpoint/2010/main" val="16359968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t>Elementos de los bonos</a:t>
            </a:r>
            <a:endParaRPr lang="es-GT" dirty="0"/>
          </a:p>
        </p:txBody>
      </p:sp>
      <p:sp>
        <p:nvSpPr>
          <p:cNvPr id="3" name="2 Marcador de contenido"/>
          <p:cNvSpPr>
            <a:spLocks noGrp="1"/>
          </p:cNvSpPr>
          <p:nvPr>
            <p:ph idx="1"/>
          </p:nvPr>
        </p:nvSpPr>
        <p:spPr/>
        <p:txBody>
          <a:bodyPr/>
          <a:lstStyle/>
          <a:p>
            <a:r>
              <a:rPr lang="es-GT" dirty="0" smtClean="0"/>
              <a:t>Fecha de emisión</a:t>
            </a:r>
          </a:p>
          <a:p>
            <a:r>
              <a:rPr lang="es-GT" dirty="0" smtClean="0"/>
              <a:t>Moneda de emisión</a:t>
            </a:r>
          </a:p>
          <a:p>
            <a:r>
              <a:rPr lang="es-GT" dirty="0" smtClean="0"/>
              <a:t>Valor Nominal</a:t>
            </a:r>
          </a:p>
          <a:p>
            <a:r>
              <a:rPr lang="es-GT" dirty="0" smtClean="0"/>
              <a:t>Plazo y vencimiento</a:t>
            </a:r>
          </a:p>
          <a:p>
            <a:r>
              <a:rPr lang="es-GT" dirty="0" smtClean="0"/>
              <a:t>Garantías</a:t>
            </a:r>
          </a:p>
          <a:p>
            <a:r>
              <a:rPr lang="es-GT" dirty="0" smtClean="0"/>
              <a:t>Tasa de interés</a:t>
            </a:r>
          </a:p>
          <a:p>
            <a:r>
              <a:rPr lang="es-GT" dirty="0" smtClean="0"/>
              <a:t>El periodo de tiempo</a:t>
            </a:r>
            <a:endParaRPr lang="es-GT" dirty="0"/>
          </a:p>
        </p:txBody>
      </p:sp>
      <p:sp>
        <p:nvSpPr>
          <p:cNvPr id="5" name="4 Marcador de número de diapositiva"/>
          <p:cNvSpPr>
            <a:spLocks noGrp="1"/>
          </p:cNvSpPr>
          <p:nvPr>
            <p:ph type="sldNum" sz="quarter" idx="12"/>
          </p:nvPr>
        </p:nvSpPr>
        <p:spPr/>
        <p:txBody>
          <a:bodyPr/>
          <a:lstStyle/>
          <a:p>
            <a:fld id="{25BA54BD-C84D-46CE-8B72-31BFB26ABA43}" type="slidenum">
              <a:rPr lang="es-GT" smtClean="0"/>
              <a:t>5</a:t>
            </a:fld>
            <a:endParaRPr lang="es-GT"/>
          </a:p>
        </p:txBody>
      </p:sp>
    </p:spTree>
    <p:extLst>
      <p:ext uri="{BB962C8B-B14F-4D97-AF65-F5344CB8AC3E}">
        <p14:creationId xmlns:p14="http://schemas.microsoft.com/office/powerpoint/2010/main" val="5368937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56" y="1628800"/>
            <a:ext cx="11809312" cy="4896544"/>
          </a:xfrm>
        </p:spPr>
        <p:txBody>
          <a:bodyPr/>
          <a:lstStyle/>
          <a:p>
            <a:pPr algn="just" defTabSz="914400">
              <a:lnSpc>
                <a:spcPct val="90000"/>
              </a:lnSpc>
              <a:spcBef>
                <a:spcPts val="0"/>
              </a:spcBef>
              <a:buNone/>
            </a:pP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
            </a:r>
            <a:br>
              <a:rPr lang="es-ES_tradnl" sz="6600" dirty="0" smtClean="0">
                <a:latin typeface="Consolas"/>
              </a:rPr>
            </a:br>
            <a:r>
              <a:rPr lang="es-ES_tradnl" sz="6600" dirty="0" smtClean="0">
                <a:latin typeface="Consolas"/>
              </a:rPr>
              <a:t>Bono con fecha intermedia  de pago de cupón con premio redimible a un solo pago al vencimiento</a:t>
            </a:r>
            <a:br>
              <a:rPr lang="es-ES_tradnl" sz="6600" dirty="0" smtClean="0">
                <a:latin typeface="Consolas"/>
              </a:rPr>
            </a:br>
            <a:endParaRPr lang="es-ES_tradnl" sz="6600" b="0" i="0" dirty="0">
              <a:solidFill>
                <a:schemeClr val="tx1"/>
              </a:solidFill>
              <a:latin typeface="Consolas"/>
            </a:endParaRPr>
          </a:p>
        </p:txBody>
      </p:sp>
      <p:sp>
        <p:nvSpPr>
          <p:cNvPr id="3" name="Subtitle 2"/>
          <p:cNvSpPr>
            <a:spLocks noGrp="1"/>
          </p:cNvSpPr>
          <p:nvPr>
            <p:ph type="subTitle" idx="1"/>
          </p:nvPr>
        </p:nvSpPr>
        <p:spPr>
          <a:xfrm>
            <a:off x="154695" y="57944"/>
            <a:ext cx="11988389" cy="1066800"/>
          </a:xfrm>
        </p:spPr>
        <p:txBody>
          <a:bodyPr>
            <a:normAutofit/>
          </a:bodyPr>
          <a:lstStyle/>
          <a:p>
            <a:r>
              <a:rPr lang="es-ES_tradnl" sz="4500" dirty="0" smtClean="0"/>
              <a:t>200812293 VILMA </a:t>
            </a:r>
            <a:r>
              <a:rPr lang="es-ES_tradnl" sz="4500" b="0" i="0" dirty="0" smtClean="0">
                <a:solidFill>
                  <a:schemeClr val="tx1">
                    <a:tint val="75000"/>
                  </a:schemeClr>
                </a:solidFill>
              </a:rPr>
              <a:t>YOMARA SANTOS SICAJA</a:t>
            </a:r>
            <a:endParaRPr lang="es-ES_tradnl" sz="4500" b="0" i="0" dirty="0">
              <a:solidFill>
                <a:schemeClr val="tx1">
                  <a:tint val="75000"/>
                </a:schemeClr>
              </a:solidFill>
            </a:endParaRPr>
          </a:p>
        </p:txBody>
      </p:sp>
    </p:spTree>
    <p:extLst>
      <p:ext uri="{BB962C8B-B14F-4D97-AF65-F5344CB8AC3E}">
        <p14:creationId xmlns:p14="http://schemas.microsoft.com/office/powerpoint/2010/main" val="2852586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61765" y="1268760"/>
            <a:ext cx="11927060" cy="5472608"/>
          </a:xfrm>
        </p:spPr>
        <p:txBody>
          <a:bodyPr>
            <a:noAutofit/>
          </a:bodyPr>
          <a:lstStyle/>
          <a:p>
            <a:pPr marL="548640">
              <a:buClr>
                <a:schemeClr val="tx1"/>
              </a:buClr>
              <a:buNone/>
            </a:pPr>
            <a:endParaRPr lang="es-GT" sz="4000" dirty="0" smtClean="0"/>
          </a:p>
          <a:p>
            <a:pPr marL="548640" algn="just">
              <a:buClr>
                <a:schemeClr val="tx1"/>
              </a:buClr>
              <a:buNone/>
            </a:pPr>
            <a:r>
              <a:rPr lang="es-GT" sz="4000" dirty="0" smtClean="0"/>
              <a:t>El día de hoy se presenta la oportunidad de adquirir casa propia al estricto contado, para el efecto se venden 10 bonos redimibles a su vencimiento con valor nominal de Q.50,000.00 cada uno con premio del 10% sobre su valor nominal. Reconocen cupones del 9% anual pagadero cada trimestre, vencen dentro de 8 años 1 mes y la tasa de mercado es del 10% anual de interés con capitalizaron 3 veces en el año.</a:t>
            </a:r>
          </a:p>
          <a:p>
            <a:pPr marL="548640" indent="-274320" algn="l" defTabSz="914400">
              <a:lnSpc>
                <a:spcPct val="90000"/>
              </a:lnSpc>
              <a:spcBef>
                <a:spcPts val="1800"/>
              </a:spcBef>
              <a:buClr>
                <a:schemeClr val="tx1"/>
              </a:buClr>
              <a:buSzPct val="80000"/>
              <a:buNone/>
            </a:pPr>
            <a:endParaRPr lang="es-ES_tradnl" sz="4000" b="0" i="0" dirty="0" smtClean="0">
              <a:solidFill>
                <a:schemeClr val="tx1"/>
              </a:solidFill>
              <a:latin typeface="Corbel"/>
            </a:endParaRPr>
          </a:p>
        </p:txBody>
      </p:sp>
      <p:sp>
        <p:nvSpPr>
          <p:cNvPr id="3" name="2 Marcador de número de diapositiva"/>
          <p:cNvSpPr>
            <a:spLocks noGrp="1"/>
          </p:cNvSpPr>
          <p:nvPr>
            <p:ph type="sldNum" sz="quarter" idx="12"/>
          </p:nvPr>
        </p:nvSpPr>
        <p:spPr/>
        <p:txBody>
          <a:bodyPr/>
          <a:lstStyle/>
          <a:p>
            <a:fld id="{25BA54BD-C84D-46CE-8B72-31BFB26ABA43}" type="slidenum">
              <a:rPr lang="es-GT" smtClean="0"/>
              <a:t>51</a:t>
            </a:fld>
            <a:endParaRPr lang="es-GT"/>
          </a:p>
        </p:txBody>
      </p:sp>
    </p:spTree>
    <p:extLst>
      <p:ext uri="{BB962C8B-B14F-4D97-AF65-F5344CB8AC3E}">
        <p14:creationId xmlns:p14="http://schemas.microsoft.com/office/powerpoint/2010/main" val="25180227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a:lnSpc>
                <a:spcPct val="90000"/>
              </a:lnSpc>
              <a:spcBef>
                <a:spcPts val="0"/>
              </a:spcBef>
              <a:buNone/>
            </a:pPr>
            <a:r>
              <a:rPr lang="es-ES_tradnl" sz="3200" b="0" i="0" dirty="0" smtClean="0">
                <a:solidFill>
                  <a:schemeClr val="tx1"/>
                </a:solidFill>
                <a:latin typeface="Consolas"/>
                <a:ea typeface="+mj-ea"/>
                <a:cs typeface="+mj-cs"/>
              </a:rPr>
              <a:t>Datos y Fórmula</a:t>
            </a:r>
            <a:endParaRPr lang="es-ES_tradnl" sz="3200" b="0" i="0" dirty="0">
              <a:solidFill>
                <a:schemeClr val="tx1"/>
              </a:solidFill>
              <a:latin typeface="Consolas"/>
              <a:ea typeface="+mj-ea"/>
              <a:cs typeface="+mj-cs"/>
            </a:endParaRPr>
          </a:p>
        </p:txBody>
      </p:sp>
      <p:sp>
        <p:nvSpPr>
          <p:cNvPr id="4" name="3 Marcador de contenido"/>
          <p:cNvSpPr>
            <a:spLocks noGrp="1"/>
          </p:cNvSpPr>
          <p:nvPr>
            <p:ph idx="1"/>
          </p:nvPr>
        </p:nvSpPr>
        <p:spPr>
          <a:xfrm>
            <a:off x="1522414" y="1905000"/>
            <a:ext cx="9786972" cy="4524396"/>
          </a:xfrm>
        </p:spPr>
        <p:txBody>
          <a:bodyPr>
            <a:noAutofit/>
          </a:bodyPr>
          <a:lstStyle/>
          <a:p>
            <a:r>
              <a:rPr lang="es-GT" sz="1600" u="sng" dirty="0" smtClean="0">
                <a:latin typeface="Arial" pitchFamily="34" charset="0"/>
                <a:cs typeface="Arial" pitchFamily="34" charset="0"/>
              </a:rPr>
              <a:t>Datos</a:t>
            </a:r>
            <a:endParaRPr lang="es-GT" sz="1600" dirty="0" smtClean="0">
              <a:latin typeface="Arial" pitchFamily="34" charset="0"/>
              <a:cs typeface="Arial" pitchFamily="34" charset="0"/>
            </a:endParaRPr>
          </a:p>
          <a:p>
            <a:r>
              <a:rPr lang="es-GT" sz="1600" dirty="0" smtClean="0">
                <a:latin typeface="Arial" pitchFamily="34" charset="0"/>
                <a:cs typeface="Arial" pitchFamily="34" charset="0"/>
              </a:rPr>
              <a:t>C= 500,000</a:t>
            </a:r>
          </a:p>
          <a:p>
            <a:r>
              <a:rPr lang="es-GT" sz="1600" dirty="0" smtClean="0">
                <a:latin typeface="Arial" pitchFamily="34" charset="0"/>
                <a:cs typeface="Arial" pitchFamily="34" charset="0"/>
              </a:rPr>
              <a:t>K=50,000</a:t>
            </a:r>
          </a:p>
          <a:p>
            <a:r>
              <a:rPr lang="es-GT" sz="1600" dirty="0" smtClean="0">
                <a:latin typeface="Arial" pitchFamily="34" charset="0"/>
                <a:cs typeface="Arial" pitchFamily="34" charset="0"/>
              </a:rPr>
              <a:t>J=10%</a:t>
            </a:r>
          </a:p>
          <a:p>
            <a:r>
              <a:rPr lang="es-GT" sz="1600" dirty="0" smtClean="0">
                <a:latin typeface="Arial" pitchFamily="34" charset="0"/>
                <a:cs typeface="Arial" pitchFamily="34" charset="0"/>
              </a:rPr>
              <a:t>P=4</a:t>
            </a:r>
          </a:p>
          <a:p>
            <a:r>
              <a:rPr lang="en-US" sz="1600" dirty="0" smtClean="0">
                <a:latin typeface="Arial" pitchFamily="34" charset="0"/>
                <a:cs typeface="Arial" pitchFamily="34" charset="0"/>
              </a:rPr>
              <a:t>n=8 3/12</a:t>
            </a:r>
            <a:endParaRPr lang="es-GT" sz="1600" dirty="0" smtClean="0">
              <a:latin typeface="Arial" pitchFamily="34" charset="0"/>
              <a:cs typeface="Arial" pitchFamily="34" charset="0"/>
            </a:endParaRPr>
          </a:p>
          <a:p>
            <a:r>
              <a:rPr lang="en-US" sz="1600" dirty="0" smtClean="0">
                <a:latin typeface="Arial" pitchFamily="34" charset="0"/>
                <a:cs typeface="Arial" pitchFamily="34" charset="0"/>
              </a:rPr>
              <a:t>m=3	    					              -</a:t>
            </a:r>
            <a:r>
              <a:rPr lang="en-US" sz="1600" dirty="0" err="1" smtClean="0">
                <a:latin typeface="Arial" pitchFamily="34" charset="0"/>
                <a:cs typeface="Arial" pitchFamily="34" charset="0"/>
              </a:rPr>
              <a:t>mn</a:t>
            </a:r>
            <a:endParaRPr lang="es-GT" sz="1600" dirty="0" smtClean="0">
              <a:latin typeface="Arial" pitchFamily="34" charset="0"/>
              <a:cs typeface="Arial" pitchFamily="34" charset="0"/>
            </a:endParaRPr>
          </a:p>
          <a:p>
            <a:r>
              <a:rPr lang="en-US" sz="1600" dirty="0" smtClean="0">
                <a:latin typeface="Arial" pitchFamily="34" charset="0"/>
                <a:cs typeface="Arial" pitchFamily="34" charset="0"/>
              </a:rPr>
              <a:t>K                                          	               Cg     x      1-(1+j/m)		                      </a:t>
            </a:r>
            <a:r>
              <a:rPr lang="en-US" sz="1600" dirty="0" err="1" smtClean="0">
                <a:latin typeface="Arial" pitchFamily="34" charset="0"/>
                <a:cs typeface="Arial" pitchFamily="34" charset="0"/>
              </a:rPr>
              <a:t>mk</a:t>
            </a:r>
            <a:r>
              <a:rPr lang="en-US" sz="1600" dirty="0" smtClean="0">
                <a:latin typeface="Arial" pitchFamily="34" charset="0"/>
                <a:cs typeface="Arial" pitchFamily="34" charset="0"/>
              </a:rPr>
              <a:t>             	A=	                      -</a:t>
            </a:r>
            <a:r>
              <a:rPr lang="en-US" sz="1600" dirty="0" err="1" smtClean="0">
                <a:latin typeface="Arial" pitchFamily="34" charset="0"/>
                <a:cs typeface="Arial" pitchFamily="34" charset="0"/>
              </a:rPr>
              <a:t>mn</a:t>
            </a:r>
            <a:r>
              <a:rPr lang="en-US" sz="1600" dirty="0" smtClean="0">
                <a:latin typeface="Arial" pitchFamily="34" charset="0"/>
                <a:cs typeface="Arial" pitchFamily="34" charset="0"/>
              </a:rPr>
              <a:t>		                                                          (1 + j/m)</a:t>
            </a:r>
            <a:endParaRPr lang="es-GT" sz="1600" dirty="0" smtClean="0">
              <a:latin typeface="Arial" pitchFamily="34" charset="0"/>
              <a:cs typeface="Arial" pitchFamily="34" charset="0"/>
            </a:endParaRPr>
          </a:p>
          <a:p>
            <a:r>
              <a:rPr lang="en-US" sz="1600" dirty="0" smtClean="0">
                <a:latin typeface="Arial" pitchFamily="34" charset="0"/>
                <a:cs typeface="Arial" pitchFamily="34" charset="0"/>
              </a:rPr>
              <a:t>A=?	     	       F   (1 +j/m)	       +       p              (1+j/m) m/p  -1</a:t>
            </a:r>
            <a:endParaRPr lang="es-GT" sz="1600" dirty="0" smtClean="0">
              <a:latin typeface="Arial" pitchFamily="34" charset="0"/>
              <a:cs typeface="Arial" pitchFamily="34" charset="0"/>
            </a:endParaRPr>
          </a:p>
          <a:p>
            <a:pPr marL="0" indent="0">
              <a:buNone/>
            </a:pPr>
            <a:endParaRPr lang="es-GT" sz="1600" dirty="0" smtClean="0"/>
          </a:p>
          <a:p>
            <a:endParaRPr lang="es-GT" sz="1600" dirty="0"/>
          </a:p>
        </p:txBody>
      </p:sp>
      <p:sp>
        <p:nvSpPr>
          <p:cNvPr id="5" name="4 Abrir llave"/>
          <p:cNvSpPr/>
          <p:nvPr/>
        </p:nvSpPr>
        <p:spPr>
          <a:xfrm>
            <a:off x="2951140" y="4572008"/>
            <a:ext cx="857256" cy="1928826"/>
          </a:xfrm>
          <a:prstGeom prst="leftBrace">
            <a:avLst>
              <a:gd name="adj1" fmla="val 8333"/>
              <a:gd name="adj2" fmla="val 50000"/>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7" name="6 Cerrar llave"/>
          <p:cNvSpPr/>
          <p:nvPr/>
        </p:nvSpPr>
        <p:spPr>
          <a:xfrm>
            <a:off x="8451866" y="4500570"/>
            <a:ext cx="500066" cy="1928826"/>
          </a:xfrm>
          <a:prstGeom prst="rightBrace">
            <a:avLst>
              <a:gd name="adj1" fmla="val 8333"/>
              <a:gd name="adj2" fmla="val 53010"/>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8" name="7 Abrir corchete"/>
          <p:cNvSpPr/>
          <p:nvPr/>
        </p:nvSpPr>
        <p:spPr>
          <a:xfrm>
            <a:off x="3522644" y="4786322"/>
            <a:ext cx="214314" cy="1428760"/>
          </a:xfrm>
          <a:prstGeom prst="lef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9" name="8 Cerrar corchete"/>
          <p:cNvSpPr/>
          <p:nvPr/>
        </p:nvSpPr>
        <p:spPr>
          <a:xfrm>
            <a:off x="8308990" y="4643446"/>
            <a:ext cx="142876" cy="1500198"/>
          </a:xfrm>
          <a:prstGeom prst="righ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6" name="5 Marcador de número de diapositiva"/>
          <p:cNvSpPr>
            <a:spLocks noGrp="1"/>
          </p:cNvSpPr>
          <p:nvPr>
            <p:ph type="sldNum" sz="quarter" idx="12"/>
          </p:nvPr>
        </p:nvSpPr>
        <p:spPr/>
        <p:txBody>
          <a:bodyPr/>
          <a:lstStyle/>
          <a:p>
            <a:fld id="{25BA54BD-C84D-46CE-8B72-31BFB26ABA43}" type="slidenum">
              <a:rPr lang="es-GT" smtClean="0"/>
              <a:t>52</a:t>
            </a:fld>
            <a:endParaRPr lang="es-GT"/>
          </a:p>
        </p:txBody>
      </p:sp>
    </p:spTree>
    <p:extLst>
      <p:ext uri="{BB962C8B-B14F-4D97-AF65-F5344CB8AC3E}">
        <p14:creationId xmlns:p14="http://schemas.microsoft.com/office/powerpoint/2010/main" val="817745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s-GT" dirty="0" smtClean="0"/>
              <a:t/>
            </a:r>
            <a:br>
              <a:rPr lang="es-GT" dirty="0" smtClean="0"/>
            </a:br>
            <a:r>
              <a:rPr lang="en-US" dirty="0" smtClean="0"/>
              <a:t> </a:t>
            </a:r>
            <a:r>
              <a:rPr lang="es-GT" dirty="0" smtClean="0"/>
              <a:t/>
            </a:r>
            <a:br>
              <a:rPr lang="es-GT" dirty="0" smtClean="0"/>
            </a:br>
            <a:r>
              <a:rPr lang="en-US" dirty="0" smtClean="0"/>
              <a:t> </a:t>
            </a:r>
            <a:r>
              <a:rPr lang="es-GT" dirty="0" smtClean="0"/>
              <a:t/>
            </a:r>
            <a:br>
              <a:rPr lang="es-GT" dirty="0" smtClean="0"/>
            </a:br>
            <a:r>
              <a:rPr lang="en-US" dirty="0" smtClean="0"/>
              <a:t>  </a:t>
            </a:r>
            <a:r>
              <a:rPr lang="es-GT" dirty="0" smtClean="0"/>
              <a:t/>
            </a:r>
            <a:br>
              <a:rPr lang="es-GT" dirty="0" smtClean="0"/>
            </a:br>
            <a:r>
              <a:rPr lang="es-GT" sz="8000" dirty="0" smtClean="0"/>
              <a:t/>
            </a:r>
            <a:br>
              <a:rPr lang="es-GT" sz="8000" dirty="0" smtClean="0"/>
            </a:br>
            <a:endParaRPr lang="en-US" sz="8000" dirty="0"/>
          </a:p>
        </p:txBody>
      </p:sp>
      <p:sp>
        <p:nvSpPr>
          <p:cNvPr id="3" name="Text Placeholder 2"/>
          <p:cNvSpPr>
            <a:spLocks noGrp="1"/>
          </p:cNvSpPr>
          <p:nvPr>
            <p:ph type="body" idx="1"/>
          </p:nvPr>
        </p:nvSpPr>
        <p:spPr>
          <a:xfrm>
            <a:off x="285752" y="785794"/>
            <a:ext cx="11523700" cy="5786478"/>
          </a:xfrm>
        </p:spPr>
        <p:txBody>
          <a:bodyPr>
            <a:normAutofit/>
          </a:bodyPr>
          <a:lstStyle/>
          <a:p>
            <a:pPr>
              <a:tabLst>
                <a:tab pos="4397375" algn="l"/>
                <a:tab pos="9863138" algn="l"/>
              </a:tabLst>
            </a:pPr>
            <a:r>
              <a:rPr lang="en-US" dirty="0" smtClean="0">
                <a:latin typeface="Arial" pitchFamily="34" charset="0"/>
                <a:cs typeface="Arial" pitchFamily="34" charset="0"/>
              </a:rPr>
              <a:t>       				</a:t>
            </a:r>
          </a:p>
          <a:p>
            <a:pPr>
              <a:tabLst>
                <a:tab pos="3133725" algn="l"/>
              </a:tabLst>
            </a:pPr>
            <a:r>
              <a:rPr lang="en-US" dirty="0" smtClean="0">
                <a:latin typeface="Arial" pitchFamily="34" charset="0"/>
                <a:cs typeface="Arial" pitchFamily="34" charset="0"/>
              </a:rPr>
              <a:t>						                    (-3+8.25)</a:t>
            </a:r>
          </a:p>
          <a:p>
            <a:pPr>
              <a:tabLst>
                <a:tab pos="3133725" algn="l"/>
              </a:tabLst>
            </a:pPr>
            <a:r>
              <a:rPr lang="en-US" dirty="0" smtClean="0">
                <a:latin typeface="Arial" pitchFamily="34" charset="0"/>
                <a:cs typeface="Arial" pitchFamily="34" charset="0"/>
              </a:rPr>
              <a:t>	(-3x8.25)		 		1-(1+</a:t>
            </a:r>
            <a:r>
              <a:rPr lang="en-US" u="sng" dirty="0" smtClean="0">
                <a:latin typeface="Arial" pitchFamily="34" charset="0"/>
                <a:cs typeface="Arial" pitchFamily="34" charset="0"/>
              </a:rPr>
              <a:t>0.10</a:t>
            </a:r>
            <a:r>
              <a:rPr lang="en-US" dirty="0" smtClean="0">
                <a:latin typeface="Arial" pitchFamily="34" charset="0"/>
                <a:cs typeface="Arial" pitchFamily="34" charset="0"/>
              </a:rPr>
              <a:t> )</a:t>
            </a:r>
            <a:endParaRPr lang="en-US" u="sng" dirty="0" smtClean="0">
              <a:latin typeface="Arial" pitchFamily="34" charset="0"/>
              <a:cs typeface="Arial" pitchFamily="34" charset="0"/>
            </a:endParaRPr>
          </a:p>
          <a:p>
            <a:r>
              <a:rPr lang="en-US" dirty="0" smtClean="0">
                <a:latin typeface="Arial" pitchFamily="34" charset="0"/>
                <a:cs typeface="Arial" pitchFamily="34" charset="0"/>
              </a:rPr>
              <a:t> A =   550,000(1 + </a:t>
            </a:r>
            <a:r>
              <a:rPr lang="en-US" u="sng" dirty="0" smtClean="0">
                <a:latin typeface="Arial" pitchFamily="34" charset="0"/>
                <a:cs typeface="Arial" pitchFamily="34" charset="0"/>
              </a:rPr>
              <a:t>0.10</a:t>
            </a:r>
            <a:r>
              <a:rPr lang="en-US" dirty="0" smtClean="0">
                <a:latin typeface="Arial" pitchFamily="34" charset="0"/>
                <a:cs typeface="Arial" pitchFamily="34" charset="0"/>
              </a:rPr>
              <a:t>) 		 + </a:t>
            </a:r>
            <a:r>
              <a:rPr lang="en-US" u="sng" dirty="0" smtClean="0">
                <a:latin typeface="Arial" pitchFamily="34" charset="0"/>
                <a:cs typeface="Arial" pitchFamily="34" charset="0"/>
              </a:rPr>
              <a:t>500,000x0.09 </a:t>
            </a:r>
            <a:r>
              <a:rPr lang="en-US" dirty="0" smtClean="0">
                <a:latin typeface="Arial" pitchFamily="34" charset="0"/>
                <a:cs typeface="Arial" pitchFamily="34" charset="0"/>
              </a:rPr>
              <a:t>  x	</a:t>
            </a:r>
            <a:r>
              <a:rPr lang="en-US" u="sng" dirty="0" smtClean="0">
                <a:latin typeface="Arial" pitchFamily="34" charset="0"/>
                <a:cs typeface="Arial" pitchFamily="34" charset="0"/>
              </a:rPr>
              <a:t>	  3		</a:t>
            </a:r>
          </a:p>
          <a:p>
            <a:r>
              <a:rPr lang="en-US" dirty="0" smtClean="0">
                <a:latin typeface="Arial" pitchFamily="34" charset="0"/>
                <a:cs typeface="Arial" pitchFamily="34" charset="0"/>
              </a:rPr>
              <a:t>			3			     4			       3/4	</a:t>
            </a:r>
            <a:r>
              <a:rPr lang="en-US" u="sng" dirty="0" smtClean="0">
                <a:latin typeface="Arial" pitchFamily="34" charset="0"/>
                <a:cs typeface="Arial" pitchFamily="34" charset="0"/>
              </a:rPr>
              <a:t>    </a:t>
            </a:r>
          </a:p>
          <a:p>
            <a:r>
              <a:rPr lang="en-US" dirty="0" smtClean="0">
                <a:latin typeface="Arial" pitchFamily="34" charset="0"/>
                <a:cs typeface="Arial" pitchFamily="34" charset="0"/>
              </a:rPr>
              <a:t>						    		 1-(1+</a:t>
            </a:r>
            <a:r>
              <a:rPr lang="en-US" u="sng" dirty="0" smtClean="0">
                <a:latin typeface="Arial" pitchFamily="34" charset="0"/>
                <a:cs typeface="Arial" pitchFamily="34" charset="0"/>
              </a:rPr>
              <a:t>0.10</a:t>
            </a:r>
            <a:r>
              <a:rPr lang="en-US" dirty="0" smtClean="0">
                <a:latin typeface="Arial" pitchFamily="34" charset="0"/>
                <a:cs typeface="Arial" pitchFamily="34" charset="0"/>
              </a:rPr>
              <a:t> )      - 1</a:t>
            </a:r>
          </a:p>
          <a:p>
            <a:r>
              <a:rPr lang="en-US" dirty="0" smtClean="0">
                <a:latin typeface="Arial" pitchFamily="34" charset="0"/>
                <a:cs typeface="Arial" pitchFamily="34" charset="0"/>
              </a:rPr>
              <a:t>									  3</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			        -24.75						3x2/12</a:t>
            </a:r>
          </a:p>
          <a:p>
            <a:r>
              <a:rPr lang="en-US" dirty="0" smtClean="0">
                <a:latin typeface="Arial" pitchFamily="34" charset="0"/>
                <a:cs typeface="Arial" pitchFamily="34" charset="0"/>
              </a:rPr>
              <a:t>A=  550,000(1.03333333)	         +  11,250 x </a:t>
            </a:r>
            <a:r>
              <a:rPr lang="en-US" u="sng" dirty="0" smtClean="0">
                <a:latin typeface="Arial" pitchFamily="34" charset="0"/>
                <a:cs typeface="Arial" pitchFamily="34" charset="0"/>
              </a:rPr>
              <a:t>0.555830092</a:t>
            </a:r>
            <a:r>
              <a:rPr lang="en-US" dirty="0" smtClean="0">
                <a:latin typeface="Arial" pitchFamily="34" charset="0"/>
                <a:cs typeface="Arial" pitchFamily="34" charset="0"/>
              </a:rPr>
              <a:t>   (1+</a:t>
            </a:r>
            <a:r>
              <a:rPr lang="en-US" u="sng" dirty="0" smtClean="0">
                <a:latin typeface="Arial" pitchFamily="34" charset="0"/>
                <a:cs typeface="Arial" pitchFamily="34" charset="0"/>
              </a:rPr>
              <a:t>0.10</a:t>
            </a:r>
            <a:r>
              <a:rPr lang="en-US" dirty="0" smtClean="0">
                <a:latin typeface="Arial" pitchFamily="34" charset="0"/>
                <a:cs typeface="Arial" pitchFamily="34" charset="0"/>
              </a:rPr>
              <a:t>)</a:t>
            </a:r>
          </a:p>
          <a:p>
            <a:r>
              <a:rPr lang="en-US" dirty="0" smtClean="0">
                <a:latin typeface="Arial" pitchFamily="34" charset="0"/>
                <a:cs typeface="Arial" pitchFamily="34" charset="0"/>
              </a:rPr>
              <a:t>						      0.024897253	      3</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A = (244,293.4492 + 251,155.7614)(1.016530041)		</a:t>
            </a:r>
          </a:p>
          <a:p>
            <a:r>
              <a:rPr lang="en-US" dirty="0" smtClean="0">
                <a:latin typeface="Arial" pitchFamily="34" charset="0"/>
                <a:cs typeface="Arial" pitchFamily="34" charset="0"/>
              </a:rPr>
              <a:t>A=</a:t>
            </a:r>
            <a:r>
              <a:rPr lang="es-GT" dirty="0" smtClean="0">
                <a:latin typeface="Arial" pitchFamily="34" charset="0"/>
                <a:cs typeface="Arial" pitchFamily="34" charset="0"/>
              </a:rPr>
              <a:t> 503,639.0086</a:t>
            </a:r>
            <a:endParaRPr lang="en-US" dirty="0">
              <a:latin typeface="Arial" pitchFamily="34" charset="0"/>
              <a:cs typeface="Arial" pitchFamily="34" charset="0"/>
            </a:endParaRPr>
          </a:p>
        </p:txBody>
      </p:sp>
      <p:sp>
        <p:nvSpPr>
          <p:cNvPr id="5" name="4 Abrir corchete"/>
          <p:cNvSpPr/>
          <p:nvPr/>
        </p:nvSpPr>
        <p:spPr>
          <a:xfrm>
            <a:off x="1022314" y="1500174"/>
            <a:ext cx="214314" cy="1428760"/>
          </a:xfrm>
          <a:prstGeom prst="lef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6" name="5 Abrir corchete"/>
          <p:cNvSpPr/>
          <p:nvPr/>
        </p:nvSpPr>
        <p:spPr>
          <a:xfrm>
            <a:off x="5237156" y="1571612"/>
            <a:ext cx="214314" cy="1428760"/>
          </a:xfrm>
          <a:prstGeom prst="lef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9" name="8 Cerrar corchete"/>
          <p:cNvSpPr/>
          <p:nvPr/>
        </p:nvSpPr>
        <p:spPr>
          <a:xfrm>
            <a:off x="10809320" y="1500174"/>
            <a:ext cx="142876" cy="1500198"/>
          </a:xfrm>
          <a:prstGeom prst="righ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0" name="9 Cerrar corchete"/>
          <p:cNvSpPr/>
          <p:nvPr/>
        </p:nvSpPr>
        <p:spPr>
          <a:xfrm>
            <a:off x="4808528" y="1500174"/>
            <a:ext cx="142876" cy="1500198"/>
          </a:xfrm>
          <a:prstGeom prst="righ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1" name="10 Abrir corchete"/>
          <p:cNvSpPr/>
          <p:nvPr/>
        </p:nvSpPr>
        <p:spPr>
          <a:xfrm>
            <a:off x="879438" y="3786190"/>
            <a:ext cx="214314" cy="1428760"/>
          </a:xfrm>
          <a:prstGeom prst="lef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2" name="11 Cerrar corchete"/>
          <p:cNvSpPr/>
          <p:nvPr/>
        </p:nvSpPr>
        <p:spPr>
          <a:xfrm>
            <a:off x="4594214" y="3714752"/>
            <a:ext cx="142876" cy="1500198"/>
          </a:xfrm>
          <a:prstGeom prst="righ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3" name="12 Abrir corchete"/>
          <p:cNvSpPr/>
          <p:nvPr/>
        </p:nvSpPr>
        <p:spPr>
          <a:xfrm>
            <a:off x="5022842" y="3786190"/>
            <a:ext cx="214314" cy="1428760"/>
          </a:xfrm>
          <a:prstGeom prst="lef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4" name="13 Cerrar corchete"/>
          <p:cNvSpPr/>
          <p:nvPr/>
        </p:nvSpPr>
        <p:spPr>
          <a:xfrm>
            <a:off x="8166114" y="3714752"/>
            <a:ext cx="142876" cy="1500198"/>
          </a:xfrm>
          <a:prstGeom prst="rightBracket">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7" name="6 Marcador de número de diapositiva"/>
          <p:cNvSpPr>
            <a:spLocks noGrp="1"/>
          </p:cNvSpPr>
          <p:nvPr>
            <p:ph type="sldNum" sz="quarter" idx="12"/>
          </p:nvPr>
        </p:nvSpPr>
        <p:spPr/>
        <p:txBody>
          <a:bodyPr/>
          <a:lstStyle/>
          <a:p>
            <a:fld id="{25BA54BD-C84D-46CE-8B72-31BFB26ABA43}" type="slidenum">
              <a:rPr lang="es-GT" smtClean="0"/>
              <a:t>53</a:t>
            </a:fld>
            <a:endParaRPr lang="es-GT"/>
          </a:p>
        </p:txBody>
      </p:sp>
    </p:spTree>
    <p:extLst>
      <p:ext uri="{BB962C8B-B14F-4D97-AF65-F5344CB8AC3E}">
        <p14:creationId xmlns:p14="http://schemas.microsoft.com/office/powerpoint/2010/main" val="40408951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7748" y="476672"/>
            <a:ext cx="11233248" cy="2585323"/>
          </a:xfrm>
          <a:prstGeom prst="rect">
            <a:avLst/>
          </a:prstGeom>
          <a:noFill/>
        </p:spPr>
        <p:txBody>
          <a:bodyPr wrap="square" rtlCol="0">
            <a:spAutoFit/>
          </a:bodyPr>
          <a:lstStyle/>
          <a:p>
            <a:pPr>
              <a:lnSpc>
                <a:spcPct val="90000"/>
              </a:lnSpc>
            </a:pPr>
            <a:r>
              <a:rPr lang="es-GT" sz="6000" dirty="0" smtClean="0"/>
              <a:t>200713380 </a:t>
            </a:r>
          </a:p>
          <a:p>
            <a:pPr>
              <a:lnSpc>
                <a:spcPct val="90000"/>
              </a:lnSpc>
            </a:pPr>
            <a:endParaRPr lang="es-GT" sz="6000" dirty="0" smtClean="0"/>
          </a:p>
          <a:p>
            <a:pPr>
              <a:lnSpc>
                <a:spcPct val="90000"/>
              </a:lnSpc>
            </a:pPr>
            <a:r>
              <a:rPr lang="es-GT" sz="6000" dirty="0" smtClean="0"/>
              <a:t>Vielman Estuardo López González</a:t>
            </a:r>
            <a:endParaRPr lang="es-GT" sz="6000" dirty="0"/>
          </a:p>
        </p:txBody>
      </p:sp>
      <p:pic>
        <p:nvPicPr>
          <p:cNvPr id="3074" name="Picture 2" descr="https://encrypted-tbn2.gstatic.com/images?q=tbn:ANd9GcSlJyeogBk5RX8Hs07XlJs-cmMlI6I8MxnjaJ9zQFscc7lRVB8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16" y="5085184"/>
            <a:ext cx="8568952"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25BA54BD-C84D-46CE-8B72-31BFB26ABA43}" type="slidenum">
              <a:rPr lang="es-GT" smtClean="0"/>
              <a:t>54</a:t>
            </a:fld>
            <a:endParaRPr lang="es-GT"/>
          </a:p>
        </p:txBody>
      </p:sp>
    </p:spTree>
    <p:extLst>
      <p:ext uri="{BB962C8B-B14F-4D97-AF65-F5344CB8AC3E}">
        <p14:creationId xmlns:p14="http://schemas.microsoft.com/office/powerpoint/2010/main" val="556710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283" y="-99393"/>
            <a:ext cx="9143998" cy="609773"/>
          </a:xfrm>
        </p:spPr>
        <p:txBody>
          <a:bodyPr/>
          <a:lstStyle/>
          <a:p>
            <a:pPr algn="ctr"/>
            <a:r>
              <a:rPr lang="es-GT" dirty="0" smtClean="0"/>
              <a:t>ENUNCIADO</a:t>
            </a:r>
            <a:endParaRPr lang="es-GT" dirty="0"/>
          </a:p>
        </p:txBody>
      </p:sp>
      <p:sp>
        <p:nvSpPr>
          <p:cNvPr id="4" name="3 Rectángulo"/>
          <p:cNvSpPr/>
          <p:nvPr/>
        </p:nvSpPr>
        <p:spPr>
          <a:xfrm>
            <a:off x="189756" y="476672"/>
            <a:ext cx="11855052" cy="6494085"/>
          </a:xfrm>
          <a:prstGeom prst="rect">
            <a:avLst/>
          </a:prstGeom>
        </p:spPr>
        <p:txBody>
          <a:bodyPr wrap="square">
            <a:spAutoFit/>
          </a:bodyPr>
          <a:lstStyle/>
          <a:p>
            <a:pPr algn="ctr"/>
            <a:r>
              <a:rPr lang="es-GT" sz="3200" u="sng" dirty="0"/>
              <a:t>La casa de Bolsa el </a:t>
            </a:r>
            <a:r>
              <a:rPr lang="es-GT" sz="3200" u="sng" dirty="0" smtClean="0"/>
              <a:t>«EPS</a:t>
            </a:r>
            <a:r>
              <a:rPr lang="es-GT" sz="3200" u="sng" dirty="0"/>
              <a:t>, S. A</a:t>
            </a:r>
            <a:r>
              <a:rPr lang="es-GT" sz="3200" u="sng" dirty="0" smtClean="0"/>
              <a:t>.» </a:t>
            </a:r>
            <a:r>
              <a:rPr lang="es-GT" sz="3200" u="sng" dirty="0"/>
              <a:t>compró lo siguientes bonos:</a:t>
            </a:r>
          </a:p>
          <a:p>
            <a:pPr lvl="0" algn="just"/>
            <a:r>
              <a:rPr lang="es-GT" sz="3200" dirty="0"/>
              <a:t>Bono redimible por anualidades, con valor nominal de </a:t>
            </a:r>
            <a:r>
              <a:rPr lang="es-GT" sz="3200" dirty="0">
                <a:solidFill>
                  <a:srgbClr val="FF0000"/>
                </a:solidFill>
              </a:rPr>
              <a:t>Q.200,000.00</a:t>
            </a:r>
            <a:r>
              <a:rPr lang="es-GT" sz="3200" dirty="0"/>
              <a:t>, emitidos </a:t>
            </a:r>
            <a:r>
              <a:rPr lang="es-GT" sz="3200" dirty="0">
                <a:solidFill>
                  <a:srgbClr val="FF0000"/>
                </a:solidFill>
              </a:rPr>
              <a:t>a 10 años plazo</a:t>
            </a:r>
            <a:r>
              <a:rPr lang="es-GT" sz="3200" dirty="0"/>
              <a:t>, faltando para su vencimiento el día de la compra </a:t>
            </a:r>
            <a:r>
              <a:rPr lang="es-GT" sz="3200" dirty="0">
                <a:solidFill>
                  <a:srgbClr val="FF0000"/>
                </a:solidFill>
              </a:rPr>
              <a:t>6 años y 2 meses, </a:t>
            </a:r>
            <a:r>
              <a:rPr lang="es-GT" sz="3200" dirty="0"/>
              <a:t>reconociendo cupones del </a:t>
            </a:r>
            <a:r>
              <a:rPr lang="es-GT" sz="3200" dirty="0">
                <a:solidFill>
                  <a:srgbClr val="FF0000"/>
                </a:solidFill>
              </a:rPr>
              <a:t>14% anual pagaderos cada </a:t>
            </a:r>
            <a:r>
              <a:rPr lang="es-GT" sz="3200" dirty="0" smtClean="0">
                <a:solidFill>
                  <a:srgbClr val="FF0000"/>
                </a:solidFill>
              </a:rPr>
              <a:t>semestre.</a:t>
            </a:r>
            <a:r>
              <a:rPr lang="es-GT" sz="3200" dirty="0" smtClean="0"/>
              <a:t> Bonos </a:t>
            </a:r>
            <a:r>
              <a:rPr lang="es-GT" sz="3200" dirty="0"/>
              <a:t>redimibles en un solo pago a su vencimiento con valor nominal de </a:t>
            </a:r>
            <a:r>
              <a:rPr lang="es-GT" sz="3200" b="1" dirty="0">
                <a:solidFill>
                  <a:srgbClr val="FF0000"/>
                </a:solidFill>
              </a:rPr>
              <a:t>Q.185,000.00 </a:t>
            </a:r>
            <a:r>
              <a:rPr lang="es-GT" sz="3200" dirty="0"/>
              <a:t>pagando cupones </a:t>
            </a:r>
            <a:r>
              <a:rPr lang="es-GT" sz="3200" dirty="0">
                <a:solidFill>
                  <a:srgbClr val="FF0000"/>
                </a:solidFill>
              </a:rPr>
              <a:t>del 13% anual pagaderos cada trimestre</a:t>
            </a:r>
            <a:r>
              <a:rPr lang="es-GT" sz="3200" dirty="0"/>
              <a:t>, falta para sus vencimiento 5 años y un </a:t>
            </a:r>
            <a:r>
              <a:rPr lang="es-GT" sz="3200" dirty="0" smtClean="0"/>
              <a:t>mes. Bono </a:t>
            </a:r>
            <a:r>
              <a:rPr lang="es-GT" sz="3200" dirty="0"/>
              <a:t>redimible por sorteo con valor nominal de </a:t>
            </a:r>
            <a:r>
              <a:rPr lang="es-GT" sz="3200" dirty="0">
                <a:solidFill>
                  <a:srgbClr val="FF0000"/>
                </a:solidFill>
              </a:rPr>
              <a:t>Q.250,000.00 emitidos a 15 años plazo</a:t>
            </a:r>
            <a:r>
              <a:rPr lang="es-GT" sz="3200" dirty="0"/>
              <a:t>, con cupones del 16% anual pagaderos cuatrimestralmente, y al día de hoy han transcurrido 6 años y 11 meses, considerando una tasa de mercado del </a:t>
            </a:r>
            <a:r>
              <a:rPr lang="es-GT" sz="3200" dirty="0">
                <a:solidFill>
                  <a:srgbClr val="FF0000"/>
                </a:solidFill>
              </a:rPr>
              <a:t>15% anual </a:t>
            </a:r>
            <a:r>
              <a:rPr lang="es-GT" sz="3200" dirty="0"/>
              <a:t>de interés </a:t>
            </a:r>
            <a:r>
              <a:rPr lang="es-GT" sz="3200" dirty="0">
                <a:solidFill>
                  <a:srgbClr val="FF0000"/>
                </a:solidFill>
              </a:rPr>
              <a:t>capitalizable semestralmente</a:t>
            </a:r>
            <a:r>
              <a:rPr lang="es-GT" sz="3200" dirty="0"/>
              <a:t>, se pide: Establecer el valor de la inversión por la compra de los diferentes </a:t>
            </a:r>
            <a:r>
              <a:rPr lang="es-GT" sz="3200" dirty="0" smtClean="0"/>
              <a:t>bonos.</a:t>
            </a:r>
            <a:endParaRPr lang="es-GT" sz="3200" dirty="0"/>
          </a:p>
        </p:txBody>
      </p:sp>
      <p:sp>
        <p:nvSpPr>
          <p:cNvPr id="5" name="4 Marcador de número de diapositiva"/>
          <p:cNvSpPr>
            <a:spLocks noGrp="1"/>
          </p:cNvSpPr>
          <p:nvPr>
            <p:ph type="sldNum" sz="quarter" idx="12"/>
          </p:nvPr>
        </p:nvSpPr>
        <p:spPr/>
        <p:txBody>
          <a:bodyPr/>
          <a:lstStyle/>
          <a:p>
            <a:fld id="{25BA54BD-C84D-46CE-8B72-31BFB26ABA43}" type="slidenum">
              <a:rPr lang="es-GT" smtClean="0"/>
              <a:t>55</a:t>
            </a:fld>
            <a:endParaRPr lang="es-GT"/>
          </a:p>
        </p:txBody>
      </p:sp>
    </p:spTree>
    <p:extLst>
      <p:ext uri="{BB962C8B-B14F-4D97-AF65-F5344CB8AC3E}">
        <p14:creationId xmlns:p14="http://schemas.microsoft.com/office/powerpoint/2010/main" val="3335564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2414" y="360040"/>
            <a:ext cx="9143998" cy="1052736"/>
          </a:xfrm>
        </p:spPr>
        <p:txBody>
          <a:bodyPr>
            <a:normAutofit fontScale="90000"/>
          </a:bodyPr>
          <a:lstStyle/>
          <a:p>
            <a:r>
              <a:rPr lang="es-GT" b="1" dirty="0"/>
              <a:t>Primero la parte a: Bonos redimibles por anualidades o amortizables en pagos anuales</a:t>
            </a:r>
            <a:r>
              <a:rPr lang="es-GT" dirty="0"/>
              <a:t/>
            </a:r>
            <a:br>
              <a:rPr lang="es-GT" dirty="0"/>
            </a:br>
            <a:endParaRPr lang="es-GT" dirty="0"/>
          </a:p>
        </p:txBody>
      </p:sp>
      <p:sp>
        <p:nvSpPr>
          <p:cNvPr id="3" name="2 Marcador de contenido"/>
          <p:cNvSpPr>
            <a:spLocks noGrp="1"/>
          </p:cNvSpPr>
          <p:nvPr>
            <p:ph idx="1"/>
          </p:nvPr>
        </p:nvSpPr>
        <p:spPr>
          <a:xfrm>
            <a:off x="405780" y="1124744"/>
            <a:ext cx="11233248" cy="1524000"/>
          </a:xfrm>
        </p:spPr>
        <p:txBody>
          <a:bodyPr>
            <a:noAutofit/>
          </a:bodyPr>
          <a:lstStyle/>
          <a:p>
            <a:pPr algn="just"/>
            <a:r>
              <a:rPr lang="es-GT" sz="3200" dirty="0"/>
              <a:t>Bono redimible por </a:t>
            </a:r>
            <a:r>
              <a:rPr lang="es-GT" sz="3200" b="1" dirty="0">
                <a:solidFill>
                  <a:srgbClr val="FF0000"/>
                </a:solidFill>
              </a:rPr>
              <a:t>anualidades</a:t>
            </a:r>
            <a:r>
              <a:rPr lang="es-GT" sz="3200" dirty="0">
                <a:solidFill>
                  <a:srgbClr val="FF0000"/>
                </a:solidFill>
              </a:rPr>
              <a:t>,</a:t>
            </a:r>
            <a:r>
              <a:rPr lang="es-GT" sz="3200" dirty="0"/>
              <a:t> con valor nominal de </a:t>
            </a:r>
            <a:r>
              <a:rPr lang="es-GT" sz="3200" b="1" dirty="0">
                <a:solidFill>
                  <a:srgbClr val="FF0000"/>
                </a:solidFill>
              </a:rPr>
              <a:t>Q.200,000.00,</a:t>
            </a:r>
            <a:r>
              <a:rPr lang="es-GT" sz="3200" dirty="0">
                <a:solidFill>
                  <a:srgbClr val="FF0000"/>
                </a:solidFill>
              </a:rPr>
              <a:t> </a:t>
            </a:r>
            <a:r>
              <a:rPr lang="es-GT" sz="3200" dirty="0"/>
              <a:t>emitidos a </a:t>
            </a:r>
            <a:r>
              <a:rPr lang="es-GT" sz="3200" b="1" dirty="0">
                <a:solidFill>
                  <a:srgbClr val="FF0000"/>
                </a:solidFill>
              </a:rPr>
              <a:t>10 años plazo</a:t>
            </a:r>
            <a:r>
              <a:rPr lang="es-GT" sz="3200" dirty="0"/>
              <a:t>, faltando para su vencimiento el día de la compra </a:t>
            </a:r>
            <a:r>
              <a:rPr lang="es-GT" sz="3200" b="1" dirty="0">
                <a:solidFill>
                  <a:srgbClr val="FF0000"/>
                </a:solidFill>
              </a:rPr>
              <a:t>6 años y 2 meses</a:t>
            </a:r>
            <a:r>
              <a:rPr lang="es-GT" sz="3200" dirty="0"/>
              <a:t>, reconociendo cupones </a:t>
            </a:r>
            <a:r>
              <a:rPr lang="es-GT" sz="3200" b="1" dirty="0">
                <a:solidFill>
                  <a:srgbClr val="FF0000"/>
                </a:solidFill>
              </a:rPr>
              <a:t>del 14% anual</a:t>
            </a:r>
            <a:r>
              <a:rPr lang="es-GT" sz="3200" dirty="0"/>
              <a:t> pagaderos cada semestre.</a:t>
            </a:r>
          </a:p>
        </p:txBody>
      </p:sp>
      <p:graphicFrame>
        <p:nvGraphicFramePr>
          <p:cNvPr id="4" name="3 Tabla"/>
          <p:cNvGraphicFramePr>
            <a:graphicFrameLocks noGrp="1"/>
          </p:cNvGraphicFramePr>
          <p:nvPr>
            <p:extLst>
              <p:ext uri="{D42A27DB-BD31-4B8C-83A1-F6EECF244321}">
                <p14:modId xmlns:p14="http://schemas.microsoft.com/office/powerpoint/2010/main" val="1374516608"/>
              </p:ext>
            </p:extLst>
          </p:nvPr>
        </p:nvGraphicFramePr>
        <p:xfrm>
          <a:off x="1197868" y="2996952"/>
          <a:ext cx="4320480" cy="3852672"/>
        </p:xfrm>
        <a:graphic>
          <a:graphicData uri="http://schemas.openxmlformats.org/drawingml/2006/table">
            <a:tbl>
              <a:tblPr firstRow="1" firstCol="1" bandRow="1">
                <a:tableStyleId>{6E25E649-3F16-4E02-A733-19D2CDBF48F0}</a:tableStyleId>
              </a:tblPr>
              <a:tblGrid>
                <a:gridCol w="702103"/>
                <a:gridCol w="3618377"/>
              </a:tblGrid>
              <a:tr h="200025">
                <a:tc>
                  <a:txBody>
                    <a:bodyPr/>
                    <a:lstStyle/>
                    <a:p>
                      <a:pPr algn="r">
                        <a:lnSpc>
                          <a:spcPct val="115000"/>
                        </a:lnSpc>
                        <a:spcAft>
                          <a:spcPts val="0"/>
                        </a:spcAft>
                      </a:pPr>
                      <a:r>
                        <a:rPr lang="es-GT" sz="1600">
                          <a:effectLst/>
                        </a:rPr>
                        <a:t>a)</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u="sng">
                          <a:effectLst/>
                        </a:rPr>
                        <a:t>Datos</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C=</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200,000.00</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t=</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10 años</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g=</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14%</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p=</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2</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j=</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15% Tasa de mercado</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m=</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2 capitalizaciones al año</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 k=</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4/12 Cualquier período intermedio</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n=</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6 + 6/12 Tiempo falta para vencimiento</a:t>
                      </a:r>
                      <a:endParaRPr lang="es-GT" sz="1600">
                        <a:effectLst/>
                        <a:latin typeface="Calibri"/>
                        <a:ea typeface="Calibri"/>
                        <a:cs typeface="Times New Roman"/>
                      </a:endParaRPr>
                    </a:p>
                  </a:txBody>
                  <a:tcPr marL="68580" marR="68580" marT="0" marB="0"/>
                </a:tc>
              </a:tr>
              <a:tr h="190500">
                <a:tc>
                  <a:txBody>
                    <a:bodyPr/>
                    <a:lstStyle/>
                    <a:p>
                      <a:endParaRPr lang="es-GT" sz="1600">
                        <a:effectLst/>
                        <a:latin typeface="Calibri"/>
                      </a:endParaRPr>
                    </a:p>
                  </a:txBody>
                  <a:tcPr marL="68580" marR="68580" marT="0" marB="0"/>
                </a:tc>
                <a:tc>
                  <a:txBody>
                    <a:bodyPr/>
                    <a:lstStyle/>
                    <a:p>
                      <a:endParaRPr lang="es-GT" sz="1600">
                        <a:effectLst/>
                        <a:latin typeface="Calibri"/>
                      </a:endParaRPr>
                    </a:p>
                  </a:txBody>
                  <a:tcPr marL="68580" marR="68580" marT="0" marB="0"/>
                </a:tc>
              </a:tr>
              <a:tr h="200025">
                <a:tc gridSpan="2">
                  <a:txBody>
                    <a:bodyPr/>
                    <a:lstStyle/>
                    <a:p>
                      <a:pPr algn="ctr">
                        <a:lnSpc>
                          <a:spcPct val="115000"/>
                        </a:lnSpc>
                        <a:spcAft>
                          <a:spcPts val="0"/>
                        </a:spcAft>
                      </a:pPr>
                      <a:r>
                        <a:rPr lang="es-GT" sz="1600">
                          <a:effectLst/>
                        </a:rPr>
                        <a:t>Entonces:</a:t>
                      </a:r>
                      <a:endParaRPr lang="es-GT" sz="1600">
                        <a:effectLst/>
                        <a:latin typeface="Calibri"/>
                        <a:ea typeface="Calibri"/>
                        <a:cs typeface="Times New Roman"/>
                      </a:endParaRPr>
                    </a:p>
                  </a:txBody>
                  <a:tcPr marL="68580" marR="68580" marT="0" marB="0"/>
                </a:tc>
                <a:tc hMerge="1">
                  <a:txBody>
                    <a:bodyPr/>
                    <a:lstStyle/>
                    <a:p>
                      <a:endParaRPr lang="es-GT"/>
                    </a:p>
                  </a:txBody>
                  <a:tcPr/>
                </a:tc>
              </a:tr>
              <a:tr h="190500">
                <a:tc>
                  <a:txBody>
                    <a:bodyPr/>
                    <a:lstStyle/>
                    <a:p>
                      <a:pPr algn="r">
                        <a:lnSpc>
                          <a:spcPct val="115000"/>
                        </a:lnSpc>
                        <a:spcAft>
                          <a:spcPts val="0"/>
                        </a:spcAft>
                      </a:pPr>
                      <a:r>
                        <a:rPr lang="es-GT" sz="1600">
                          <a:effectLst/>
                        </a:rPr>
                        <a:t>k=</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0.33</a:t>
                      </a:r>
                      <a:endParaRPr lang="es-GT" sz="1600">
                        <a:effectLst/>
                        <a:latin typeface="Calibri"/>
                        <a:ea typeface="Calibri"/>
                        <a:cs typeface="Times New Roman"/>
                      </a:endParaRPr>
                    </a:p>
                  </a:txBody>
                  <a:tcPr marL="68580" marR="68580" marT="0" marB="0"/>
                </a:tc>
              </a:tr>
              <a:tr h="190500">
                <a:tc>
                  <a:txBody>
                    <a:bodyPr/>
                    <a:lstStyle/>
                    <a:p>
                      <a:pPr algn="r">
                        <a:lnSpc>
                          <a:spcPct val="115000"/>
                        </a:lnSpc>
                        <a:spcAft>
                          <a:spcPts val="0"/>
                        </a:spcAft>
                      </a:pPr>
                      <a:r>
                        <a:rPr lang="es-GT" sz="1600">
                          <a:effectLst/>
                        </a:rPr>
                        <a:t>n=</a:t>
                      </a:r>
                      <a:endParaRPr lang="es-GT" sz="1600">
                        <a:effectLst/>
                        <a:latin typeface="Calibri"/>
                        <a:ea typeface="Calibri"/>
                        <a:cs typeface="Times New Roman"/>
                      </a:endParaRPr>
                    </a:p>
                  </a:txBody>
                  <a:tcPr marL="68580" marR="68580" marT="0" marB="0"/>
                </a:tc>
                <a:tc>
                  <a:txBody>
                    <a:bodyPr/>
                    <a:lstStyle/>
                    <a:p>
                      <a:pPr>
                        <a:lnSpc>
                          <a:spcPct val="115000"/>
                        </a:lnSpc>
                        <a:spcAft>
                          <a:spcPts val="0"/>
                        </a:spcAft>
                      </a:pPr>
                      <a:r>
                        <a:rPr lang="es-GT" sz="1600">
                          <a:effectLst/>
                        </a:rPr>
                        <a:t>6.50</a:t>
                      </a:r>
                      <a:endParaRPr lang="es-GT" sz="1600">
                        <a:effectLst/>
                        <a:latin typeface="Calibri"/>
                        <a:ea typeface="Calibri"/>
                        <a:cs typeface="Times New Roman"/>
                      </a:endParaRPr>
                    </a:p>
                  </a:txBody>
                  <a:tcPr marL="68580" marR="68580" marT="0" marB="0"/>
                </a:tc>
              </a:tr>
              <a:tr h="190500">
                <a:tc>
                  <a:txBody>
                    <a:bodyPr/>
                    <a:lstStyle/>
                    <a:p>
                      <a:endParaRPr lang="es-GT" sz="1600">
                        <a:effectLst/>
                        <a:latin typeface="Calibri"/>
                      </a:endParaRPr>
                    </a:p>
                  </a:txBody>
                  <a:tcPr marL="68580" marR="68580" marT="0" marB="0"/>
                </a:tc>
                <a:tc>
                  <a:txBody>
                    <a:bodyPr/>
                    <a:lstStyle/>
                    <a:p>
                      <a:endParaRPr lang="es-GT" sz="1600" dirty="0">
                        <a:effectLst/>
                        <a:latin typeface="Calibri"/>
                      </a:endParaRPr>
                    </a:p>
                  </a:txBody>
                  <a:tcPr marL="68580" marR="68580" marT="0" marB="0"/>
                </a:tc>
              </a:tr>
            </a:tbl>
          </a:graphicData>
        </a:graphic>
      </p:graphicFrame>
      <p:pic>
        <p:nvPicPr>
          <p:cNvPr id="2049" name="Imagen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404" y="3068960"/>
            <a:ext cx="5832648"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12"/>
          </p:nvPr>
        </p:nvSpPr>
        <p:spPr/>
        <p:txBody>
          <a:bodyPr/>
          <a:lstStyle/>
          <a:p>
            <a:fld id="{25BA54BD-C84D-46CE-8B72-31BFB26ABA43}" type="slidenum">
              <a:rPr lang="es-GT" smtClean="0"/>
              <a:t>56</a:t>
            </a:fld>
            <a:endParaRPr lang="es-GT"/>
          </a:p>
        </p:txBody>
      </p:sp>
    </p:spTree>
    <p:extLst>
      <p:ext uri="{BB962C8B-B14F-4D97-AF65-F5344CB8AC3E}">
        <p14:creationId xmlns:p14="http://schemas.microsoft.com/office/powerpoint/2010/main" val="2540957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2414" y="44624"/>
            <a:ext cx="9143998" cy="490066"/>
          </a:xfrm>
        </p:spPr>
        <p:txBody>
          <a:bodyPr>
            <a:normAutofit fontScale="90000"/>
          </a:bodyPr>
          <a:lstStyle/>
          <a:p>
            <a:pPr algn="ctr"/>
            <a:r>
              <a:rPr lang="es-GT" dirty="0" smtClean="0"/>
              <a:t>SOLUCIÓN</a:t>
            </a:r>
            <a:endParaRPr lang="es-GT" dirty="0"/>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189756" y="620688"/>
            <a:ext cx="11999069" cy="6237311"/>
          </a:xfrm>
          <a:prstGeom prst="rect">
            <a:avLst/>
          </a:prstGeom>
        </p:spPr>
      </p:pic>
      <p:sp>
        <p:nvSpPr>
          <p:cNvPr id="5" name="4 CuadroTexto"/>
          <p:cNvSpPr txBox="1"/>
          <p:nvPr/>
        </p:nvSpPr>
        <p:spPr>
          <a:xfrm>
            <a:off x="9838828" y="1916832"/>
            <a:ext cx="1512168" cy="757130"/>
          </a:xfrm>
          <a:prstGeom prst="rect">
            <a:avLst/>
          </a:prstGeom>
          <a:noFill/>
        </p:spPr>
        <p:txBody>
          <a:bodyPr wrap="square" rtlCol="0">
            <a:spAutoFit/>
          </a:bodyPr>
          <a:lstStyle/>
          <a:p>
            <a:pPr>
              <a:lnSpc>
                <a:spcPct val="90000"/>
              </a:lnSpc>
            </a:pPr>
            <a:r>
              <a:rPr lang="es-GT" sz="2400" dirty="0" smtClean="0">
                <a:solidFill>
                  <a:schemeClr val="accent4">
                    <a:lumMod val="50000"/>
                  </a:schemeClr>
                </a:solidFill>
              </a:rPr>
              <a:t>Factor de corrección</a:t>
            </a:r>
            <a:endParaRPr lang="es-GT" sz="2400" dirty="0">
              <a:solidFill>
                <a:schemeClr val="accent4">
                  <a:lumMod val="50000"/>
                </a:schemeClr>
              </a:solidFill>
            </a:endParaRPr>
          </a:p>
        </p:txBody>
      </p:sp>
      <p:sp>
        <p:nvSpPr>
          <p:cNvPr id="6" name="5 CuadroTexto"/>
          <p:cNvSpPr txBox="1"/>
          <p:nvPr/>
        </p:nvSpPr>
        <p:spPr>
          <a:xfrm>
            <a:off x="4870276" y="5949280"/>
            <a:ext cx="4968552" cy="757130"/>
          </a:xfrm>
          <a:prstGeom prst="rect">
            <a:avLst/>
          </a:prstGeom>
          <a:noFill/>
        </p:spPr>
        <p:txBody>
          <a:bodyPr wrap="square" rtlCol="0">
            <a:spAutoFit/>
          </a:bodyPr>
          <a:lstStyle/>
          <a:p>
            <a:pPr>
              <a:lnSpc>
                <a:spcPct val="90000"/>
              </a:lnSpc>
            </a:pPr>
            <a:r>
              <a:rPr lang="es-GT" sz="4800" dirty="0" smtClean="0">
                <a:solidFill>
                  <a:schemeClr val="accent4">
                    <a:lumMod val="50000"/>
                  </a:schemeClr>
                </a:solidFill>
              </a:rPr>
              <a:t>R=A1=160,981.77</a:t>
            </a:r>
            <a:endParaRPr lang="es-GT" sz="4800" dirty="0">
              <a:solidFill>
                <a:schemeClr val="accent4">
                  <a:lumMod val="50000"/>
                </a:schemeClr>
              </a:solidFill>
            </a:endParaRPr>
          </a:p>
        </p:txBody>
      </p:sp>
      <p:sp>
        <p:nvSpPr>
          <p:cNvPr id="7" name="6 Marcador de número de diapositiva"/>
          <p:cNvSpPr>
            <a:spLocks noGrp="1"/>
          </p:cNvSpPr>
          <p:nvPr>
            <p:ph type="sldNum" sz="quarter" idx="12"/>
          </p:nvPr>
        </p:nvSpPr>
        <p:spPr/>
        <p:txBody>
          <a:bodyPr/>
          <a:lstStyle/>
          <a:p>
            <a:fld id="{25BA54BD-C84D-46CE-8B72-31BFB26ABA43}" type="slidenum">
              <a:rPr lang="es-GT" smtClean="0"/>
              <a:t>57</a:t>
            </a:fld>
            <a:endParaRPr lang="es-GT"/>
          </a:p>
        </p:txBody>
      </p:sp>
    </p:spTree>
    <p:extLst>
      <p:ext uri="{BB962C8B-B14F-4D97-AF65-F5344CB8AC3E}">
        <p14:creationId xmlns:p14="http://schemas.microsoft.com/office/powerpoint/2010/main" val="2611075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748" y="58614"/>
            <a:ext cx="11809312" cy="2362274"/>
          </a:xfrm>
        </p:spPr>
        <p:txBody>
          <a:bodyPr>
            <a:normAutofit/>
          </a:bodyPr>
          <a:lstStyle/>
          <a:p>
            <a:r>
              <a:rPr lang="es-GT" dirty="0" smtClean="0"/>
              <a:t>Luego la parte b: </a:t>
            </a:r>
            <a:r>
              <a:rPr lang="es-GT" dirty="0"/>
              <a:t>Bonos redimibles en un solo pago a su vencimiento con valor nominal de </a:t>
            </a:r>
            <a:r>
              <a:rPr lang="es-GT" b="1" dirty="0">
                <a:solidFill>
                  <a:srgbClr val="FF0000"/>
                </a:solidFill>
              </a:rPr>
              <a:t>Q.185,000.00 </a:t>
            </a:r>
            <a:r>
              <a:rPr lang="es-GT" dirty="0"/>
              <a:t>pagando cupones </a:t>
            </a:r>
            <a:r>
              <a:rPr lang="es-GT" b="1" dirty="0">
                <a:solidFill>
                  <a:srgbClr val="FF0000"/>
                </a:solidFill>
              </a:rPr>
              <a:t>del 13% anual pagaderos cada </a:t>
            </a:r>
            <a:r>
              <a:rPr lang="es-GT" b="1" dirty="0" smtClean="0">
                <a:solidFill>
                  <a:srgbClr val="FF0000"/>
                </a:solidFill>
              </a:rPr>
              <a:t>trimestre</a:t>
            </a:r>
            <a:r>
              <a:rPr lang="es-GT" dirty="0"/>
              <a:t>, falta para sus vencimiento </a:t>
            </a:r>
            <a:r>
              <a:rPr lang="es-GT" b="1" dirty="0">
                <a:solidFill>
                  <a:srgbClr val="FF0000"/>
                </a:solidFill>
              </a:rPr>
              <a:t>5 años y un mes.</a:t>
            </a:r>
          </a:p>
        </p:txBody>
      </p:sp>
      <p:sp>
        <p:nvSpPr>
          <p:cNvPr id="3" name="1 Título"/>
          <p:cNvSpPr txBox="1">
            <a:spLocks/>
          </p:cNvSpPr>
          <p:nvPr/>
        </p:nvSpPr>
        <p:spPr>
          <a:xfrm>
            <a:off x="270148" y="3082950"/>
            <a:ext cx="11809312" cy="23622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GT" dirty="0" smtClean="0"/>
              <a:t>OJO!!! DICE «HAN TRANSCURRIDO 6 AÑOS Y 11 MESES» ENTONCES 6 AÑOS 11 MESES MAS 5 AÑOS UN MES = 12 AÑOS.</a:t>
            </a:r>
            <a:endParaRPr lang="es-GT" b="1" dirty="0">
              <a:solidFill>
                <a:srgbClr val="FF0000"/>
              </a:solidFill>
            </a:endParaRPr>
          </a:p>
        </p:txBody>
      </p:sp>
      <p:sp>
        <p:nvSpPr>
          <p:cNvPr id="5" name="4 Marcador de número de diapositiva"/>
          <p:cNvSpPr>
            <a:spLocks noGrp="1"/>
          </p:cNvSpPr>
          <p:nvPr>
            <p:ph type="sldNum" sz="quarter" idx="12"/>
          </p:nvPr>
        </p:nvSpPr>
        <p:spPr/>
        <p:txBody>
          <a:bodyPr/>
          <a:lstStyle/>
          <a:p>
            <a:fld id="{25BA54BD-C84D-46CE-8B72-31BFB26ABA43}" type="slidenum">
              <a:rPr lang="es-GT" smtClean="0"/>
              <a:t>58</a:t>
            </a:fld>
            <a:endParaRPr lang="es-GT"/>
          </a:p>
        </p:txBody>
      </p:sp>
    </p:spTree>
    <p:extLst>
      <p:ext uri="{BB962C8B-B14F-4D97-AF65-F5344CB8AC3E}">
        <p14:creationId xmlns:p14="http://schemas.microsoft.com/office/powerpoint/2010/main" val="2755877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18548" y="274638"/>
            <a:ext cx="3347864" cy="1020762"/>
          </a:xfrm>
        </p:spPr>
        <p:txBody>
          <a:bodyPr/>
          <a:lstStyle/>
          <a:p>
            <a:r>
              <a:rPr lang="es-GT" b="1" u="sng" dirty="0"/>
              <a:t>Fórmula</a:t>
            </a:r>
            <a:r>
              <a:rPr lang="es-GT" dirty="0"/>
              <a:t/>
            </a:r>
            <a:br>
              <a:rPr lang="es-GT" dirty="0"/>
            </a:br>
            <a:endParaRPr lang="es-GT"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1369684"/>
              </p:ext>
            </p:extLst>
          </p:nvPr>
        </p:nvGraphicFramePr>
        <p:xfrm>
          <a:off x="765820" y="188640"/>
          <a:ext cx="4176464" cy="6048672"/>
        </p:xfrm>
        <a:graphic>
          <a:graphicData uri="http://schemas.openxmlformats.org/drawingml/2006/table">
            <a:tbl>
              <a:tblPr firstRow="1" firstCol="1" bandRow="1">
                <a:tableStyleId>{6E25E649-3F16-4E02-A733-19D2CDBF48F0}</a:tableStyleId>
              </a:tblPr>
              <a:tblGrid>
                <a:gridCol w="917904"/>
                <a:gridCol w="3258560"/>
              </a:tblGrid>
              <a:tr h="432048">
                <a:tc>
                  <a:txBody>
                    <a:bodyPr/>
                    <a:lstStyle/>
                    <a:p>
                      <a:pPr algn="ctr">
                        <a:lnSpc>
                          <a:spcPct val="115000"/>
                        </a:lnSpc>
                        <a:spcAft>
                          <a:spcPts val="0"/>
                        </a:spcAft>
                      </a:pPr>
                      <a:r>
                        <a:rPr lang="es-GT" sz="2400" dirty="0">
                          <a:effectLst/>
                        </a:rPr>
                        <a:t>b)</a:t>
                      </a:r>
                      <a:endParaRPr lang="es-GT" sz="2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u="sng">
                          <a:effectLst/>
                        </a:rPr>
                        <a:t>Datos</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C=</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185,000.00</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t=</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12 Años</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g=</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13%</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p=</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4</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j=</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15% Tasa de mercado</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m=</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dirty="0">
                          <a:effectLst/>
                        </a:rPr>
                        <a:t>2 capitalizaciones al año</a:t>
                      </a:r>
                      <a:endParaRPr lang="es-GT" sz="2400" dirty="0">
                        <a:effectLst/>
                        <a:latin typeface="Calibri"/>
                        <a:ea typeface="Calibri"/>
                        <a:cs typeface="Times New Roman"/>
                      </a:endParaRPr>
                    </a:p>
                  </a:txBody>
                  <a:tcPr marL="44450" marR="44450" marT="0" marB="0" anchor="b"/>
                </a:tc>
              </a:tr>
              <a:tr h="864096">
                <a:tc>
                  <a:txBody>
                    <a:bodyPr/>
                    <a:lstStyle/>
                    <a:p>
                      <a:pPr algn="ctr">
                        <a:lnSpc>
                          <a:spcPct val="115000"/>
                        </a:lnSpc>
                        <a:spcAft>
                          <a:spcPts val="0"/>
                        </a:spcAft>
                      </a:pPr>
                      <a:r>
                        <a:rPr lang="es-GT" sz="2400">
                          <a:effectLst/>
                        </a:rPr>
                        <a:t>k=</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dirty="0">
                          <a:effectLst/>
                        </a:rPr>
                        <a:t>2/12 Cualquier período intermedio</a:t>
                      </a:r>
                      <a:endParaRPr lang="es-GT" sz="2400" dirty="0">
                        <a:effectLst/>
                        <a:latin typeface="Calibri"/>
                        <a:ea typeface="Calibri"/>
                        <a:cs typeface="Times New Roman"/>
                      </a:endParaRPr>
                    </a:p>
                  </a:txBody>
                  <a:tcPr marL="44450" marR="44450" marT="0" marB="0" anchor="b"/>
                </a:tc>
              </a:tr>
              <a:tr h="864096">
                <a:tc>
                  <a:txBody>
                    <a:bodyPr/>
                    <a:lstStyle/>
                    <a:p>
                      <a:pPr algn="ctr">
                        <a:lnSpc>
                          <a:spcPct val="115000"/>
                        </a:lnSpc>
                        <a:spcAft>
                          <a:spcPts val="0"/>
                        </a:spcAft>
                      </a:pPr>
                      <a:r>
                        <a:rPr lang="es-GT" sz="2400">
                          <a:effectLst/>
                        </a:rPr>
                        <a:t>n=</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dirty="0">
                          <a:effectLst/>
                        </a:rPr>
                        <a:t>5 + 3/12 Tiempo falta para vencimiento</a:t>
                      </a:r>
                      <a:endParaRPr lang="es-GT" sz="2400" dirty="0">
                        <a:effectLst/>
                        <a:latin typeface="Calibri"/>
                        <a:ea typeface="Calibri"/>
                        <a:cs typeface="Times New Roman"/>
                      </a:endParaRPr>
                    </a:p>
                  </a:txBody>
                  <a:tcPr marL="44450" marR="44450" marT="0" marB="0" anchor="b"/>
                </a:tc>
              </a:tr>
              <a:tr h="432048">
                <a:tc gridSpan="2">
                  <a:txBody>
                    <a:bodyPr/>
                    <a:lstStyle/>
                    <a:p>
                      <a:pPr algn="ctr">
                        <a:lnSpc>
                          <a:spcPct val="115000"/>
                        </a:lnSpc>
                        <a:spcAft>
                          <a:spcPts val="0"/>
                        </a:spcAft>
                      </a:pPr>
                      <a:r>
                        <a:rPr lang="es-GT" sz="2400" dirty="0">
                          <a:effectLst/>
                        </a:rPr>
                        <a:t>Entonces</a:t>
                      </a:r>
                      <a:r>
                        <a:rPr lang="es-GT" sz="2400" dirty="0" smtClean="0">
                          <a:effectLst/>
                        </a:rPr>
                        <a:t>:</a:t>
                      </a:r>
                      <a:endParaRPr lang="es-GT" sz="2400" dirty="0">
                        <a:effectLst/>
                        <a:latin typeface="Calibri"/>
                        <a:ea typeface="Calibri"/>
                        <a:cs typeface="Times New Roman"/>
                      </a:endParaRPr>
                    </a:p>
                  </a:txBody>
                  <a:tcPr marL="44450" marR="44450" marT="0" marB="0" anchor="b"/>
                </a:tc>
                <a:tc hMerge="1">
                  <a:txBody>
                    <a:bodyPr/>
                    <a:lstStyle/>
                    <a:p>
                      <a:pPr>
                        <a:lnSpc>
                          <a:spcPct val="115000"/>
                        </a:lnSpc>
                        <a:spcAft>
                          <a:spcPts val="0"/>
                        </a:spcAft>
                      </a:pPr>
                      <a:endParaRPr lang="es-GT" sz="2400" dirty="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k=</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a:effectLst/>
                        </a:rPr>
                        <a:t>0.166666667</a:t>
                      </a:r>
                      <a:endParaRPr lang="es-GT" sz="2400">
                        <a:effectLst/>
                        <a:latin typeface="Calibri"/>
                        <a:ea typeface="Calibri"/>
                        <a:cs typeface="Times New Roman"/>
                      </a:endParaRPr>
                    </a:p>
                  </a:txBody>
                  <a:tcPr marL="44450" marR="44450" marT="0" marB="0" anchor="b"/>
                </a:tc>
              </a:tr>
              <a:tr h="432048">
                <a:tc>
                  <a:txBody>
                    <a:bodyPr/>
                    <a:lstStyle/>
                    <a:p>
                      <a:pPr algn="ctr">
                        <a:lnSpc>
                          <a:spcPct val="115000"/>
                        </a:lnSpc>
                        <a:spcAft>
                          <a:spcPts val="0"/>
                        </a:spcAft>
                      </a:pPr>
                      <a:r>
                        <a:rPr lang="es-GT" sz="2400">
                          <a:effectLst/>
                        </a:rPr>
                        <a:t>n=</a:t>
                      </a:r>
                      <a:endParaRPr lang="es-GT" sz="24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2400" dirty="0">
                          <a:effectLst/>
                        </a:rPr>
                        <a:t>5.25</a:t>
                      </a:r>
                      <a:endParaRPr lang="es-GT" sz="2400" dirty="0">
                        <a:effectLst/>
                        <a:latin typeface="Calibri"/>
                        <a:ea typeface="Calibri"/>
                        <a:cs typeface="Times New Roman"/>
                      </a:endParaRPr>
                    </a:p>
                  </a:txBody>
                  <a:tcPr marL="44450" marR="44450" marT="0" marB="0" anchor="b"/>
                </a:tc>
              </a:tr>
            </a:tbl>
          </a:graphicData>
        </a:graphic>
      </p:graphicFrame>
      <p:pic>
        <p:nvPicPr>
          <p:cNvPr id="5" name="4 Imagen"/>
          <p:cNvPicPr/>
          <p:nvPr/>
        </p:nvPicPr>
        <p:blipFill>
          <a:blip r:embed="rId2"/>
          <a:stretch>
            <a:fillRect/>
          </a:stretch>
        </p:blipFill>
        <p:spPr>
          <a:xfrm>
            <a:off x="5374332" y="1124744"/>
            <a:ext cx="6624736" cy="4680520"/>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59</a:t>
            </a:fld>
            <a:endParaRPr lang="es-GT"/>
          </a:p>
        </p:txBody>
      </p:sp>
    </p:spTree>
    <p:extLst>
      <p:ext uri="{BB962C8B-B14F-4D97-AF65-F5344CB8AC3E}">
        <p14:creationId xmlns:p14="http://schemas.microsoft.com/office/powerpoint/2010/main" val="662887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2414" y="1184102"/>
            <a:ext cx="9143998" cy="1020762"/>
          </a:xfrm>
        </p:spPr>
        <p:txBody>
          <a:bodyPr>
            <a:noAutofit/>
          </a:bodyPr>
          <a:lstStyle/>
          <a:p>
            <a:pPr algn="ctr"/>
            <a:r>
              <a:rPr lang="es-GT" sz="4000" dirty="0" smtClean="0"/>
              <a:t>9313905 </a:t>
            </a:r>
            <a:br>
              <a:rPr lang="es-GT" sz="4000" dirty="0" smtClean="0"/>
            </a:br>
            <a:r>
              <a:rPr lang="es-GT" sz="4000" dirty="0" smtClean="0"/>
              <a:t>Manuel </a:t>
            </a:r>
            <a:r>
              <a:rPr lang="es-GT" sz="4000" dirty="0"/>
              <a:t>de Jesús González </a:t>
            </a:r>
            <a:r>
              <a:rPr lang="es-GT" sz="4000" dirty="0" err="1"/>
              <a:t>Pichila</a:t>
            </a:r>
            <a:endParaRPr lang="es-GT" sz="4000" dirty="0"/>
          </a:p>
        </p:txBody>
      </p:sp>
      <p:sp>
        <p:nvSpPr>
          <p:cNvPr id="4" name="1 Título"/>
          <p:cNvSpPr txBox="1">
            <a:spLocks/>
          </p:cNvSpPr>
          <p:nvPr/>
        </p:nvSpPr>
        <p:spPr>
          <a:xfrm>
            <a:off x="1684949" y="2924944"/>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s-GT" dirty="0"/>
          </a:p>
        </p:txBody>
      </p:sp>
      <p:sp>
        <p:nvSpPr>
          <p:cNvPr id="3" name="2 Rectángulo"/>
          <p:cNvSpPr/>
          <p:nvPr/>
        </p:nvSpPr>
        <p:spPr>
          <a:xfrm>
            <a:off x="3574132" y="3244334"/>
            <a:ext cx="7705956" cy="1107996"/>
          </a:xfrm>
          <a:prstGeom prst="rect">
            <a:avLst/>
          </a:prstGeom>
        </p:spPr>
        <p:txBody>
          <a:bodyPr wrap="none">
            <a:spAutoFit/>
          </a:bodyPr>
          <a:lstStyle/>
          <a:p>
            <a:r>
              <a:rPr lang="es-GT" sz="6600" b="1" dirty="0"/>
              <a:t>Legislación aplicable</a:t>
            </a:r>
            <a:endParaRPr lang="es-GT" sz="6600" dirty="0"/>
          </a:p>
        </p:txBody>
      </p:sp>
      <p:sp>
        <p:nvSpPr>
          <p:cNvPr id="6" name="5 Marcador de número de diapositiva"/>
          <p:cNvSpPr>
            <a:spLocks noGrp="1"/>
          </p:cNvSpPr>
          <p:nvPr>
            <p:ph type="sldNum" sz="quarter" idx="12"/>
          </p:nvPr>
        </p:nvSpPr>
        <p:spPr/>
        <p:txBody>
          <a:bodyPr/>
          <a:lstStyle/>
          <a:p>
            <a:fld id="{25BA54BD-C84D-46CE-8B72-31BFB26ABA43}" type="slidenum">
              <a:rPr lang="es-GT" smtClean="0"/>
              <a:t>6</a:t>
            </a:fld>
            <a:endParaRPr lang="es-GT"/>
          </a:p>
        </p:txBody>
      </p:sp>
    </p:spTree>
    <p:extLst>
      <p:ext uri="{BB962C8B-B14F-4D97-AF65-F5344CB8AC3E}">
        <p14:creationId xmlns:p14="http://schemas.microsoft.com/office/powerpoint/2010/main" val="3122560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dirty="0"/>
          </a:p>
        </p:txBody>
      </p:sp>
      <p:pic>
        <p:nvPicPr>
          <p:cNvPr id="4" name="3 Imagen"/>
          <p:cNvPicPr/>
          <p:nvPr/>
        </p:nvPicPr>
        <p:blipFill>
          <a:blip r:embed="rId2"/>
          <a:stretch>
            <a:fillRect/>
          </a:stretch>
        </p:blipFill>
        <p:spPr>
          <a:xfrm>
            <a:off x="477788" y="188640"/>
            <a:ext cx="10945216" cy="2664296"/>
          </a:xfrm>
          <a:prstGeom prst="rect">
            <a:avLst/>
          </a:prstGeom>
        </p:spPr>
      </p:pic>
      <p:pic>
        <p:nvPicPr>
          <p:cNvPr id="5" name="4 Marcador de contenido"/>
          <p:cNvPicPr>
            <a:picLocks noGrp="1"/>
          </p:cNvPicPr>
          <p:nvPr>
            <p:ph idx="1"/>
          </p:nvPr>
        </p:nvPicPr>
        <p:blipFill>
          <a:blip r:embed="rId3"/>
          <a:stretch>
            <a:fillRect/>
          </a:stretch>
        </p:blipFill>
        <p:spPr>
          <a:xfrm>
            <a:off x="568771" y="3429000"/>
            <a:ext cx="10854233" cy="3240360"/>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60</a:t>
            </a:fld>
            <a:endParaRPr lang="es-GT"/>
          </a:p>
        </p:txBody>
      </p:sp>
    </p:spTree>
    <p:extLst>
      <p:ext uri="{BB962C8B-B14F-4D97-AF65-F5344CB8AC3E}">
        <p14:creationId xmlns:p14="http://schemas.microsoft.com/office/powerpoint/2010/main" val="2995815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dirty="0"/>
          </a:p>
        </p:txBody>
      </p:sp>
      <p:pic>
        <p:nvPicPr>
          <p:cNvPr id="4" name="3 Imagen"/>
          <p:cNvPicPr/>
          <p:nvPr/>
        </p:nvPicPr>
        <p:blipFill>
          <a:blip r:embed="rId2"/>
          <a:stretch>
            <a:fillRect/>
          </a:stretch>
        </p:blipFill>
        <p:spPr>
          <a:xfrm>
            <a:off x="828766" y="404664"/>
            <a:ext cx="10522230" cy="2376264"/>
          </a:xfrm>
          <a:prstGeom prst="rect">
            <a:avLst/>
          </a:prstGeom>
        </p:spPr>
      </p:pic>
      <p:pic>
        <p:nvPicPr>
          <p:cNvPr id="5" name="4 Marcador de contenido"/>
          <p:cNvPicPr>
            <a:picLocks noGrp="1"/>
          </p:cNvPicPr>
          <p:nvPr>
            <p:ph idx="1"/>
          </p:nvPr>
        </p:nvPicPr>
        <p:blipFill>
          <a:blip r:embed="rId3"/>
          <a:stretch>
            <a:fillRect/>
          </a:stretch>
        </p:blipFill>
        <p:spPr>
          <a:xfrm>
            <a:off x="1197868" y="3562350"/>
            <a:ext cx="10153128" cy="3035002"/>
          </a:xfrm>
          <a:prstGeom prst="rect">
            <a:avLst/>
          </a:prstGeom>
        </p:spPr>
      </p:pic>
      <p:sp>
        <p:nvSpPr>
          <p:cNvPr id="6" name="5 Marcador de número de diapositiva"/>
          <p:cNvSpPr>
            <a:spLocks noGrp="1"/>
          </p:cNvSpPr>
          <p:nvPr>
            <p:ph type="sldNum" sz="quarter" idx="12"/>
          </p:nvPr>
        </p:nvSpPr>
        <p:spPr/>
        <p:txBody>
          <a:bodyPr/>
          <a:lstStyle/>
          <a:p>
            <a:fld id="{25BA54BD-C84D-46CE-8B72-31BFB26ABA43}" type="slidenum">
              <a:rPr lang="es-GT" smtClean="0"/>
              <a:t>61</a:t>
            </a:fld>
            <a:endParaRPr lang="es-GT"/>
          </a:p>
        </p:txBody>
      </p:sp>
    </p:spTree>
    <p:extLst>
      <p:ext uri="{BB962C8B-B14F-4D97-AF65-F5344CB8AC3E}">
        <p14:creationId xmlns:p14="http://schemas.microsoft.com/office/powerpoint/2010/main" val="25054575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05780" y="836712"/>
            <a:ext cx="11161240" cy="5016758"/>
          </a:xfrm>
          <a:prstGeom prst="rect">
            <a:avLst/>
          </a:prstGeom>
        </p:spPr>
        <p:txBody>
          <a:bodyPr wrap="square">
            <a:spAutoFit/>
          </a:bodyPr>
          <a:lstStyle/>
          <a:p>
            <a:pPr lvl="0" algn="just"/>
            <a:r>
              <a:rPr lang="es-GT" sz="4000" dirty="0"/>
              <a:t>parte </a:t>
            </a:r>
            <a:r>
              <a:rPr lang="es-GT" sz="4000" dirty="0" smtClean="0"/>
              <a:t>c) Bono </a:t>
            </a:r>
            <a:r>
              <a:rPr lang="es-GT" sz="4000" dirty="0"/>
              <a:t>redimible por sorteo con valor nominal de </a:t>
            </a:r>
            <a:r>
              <a:rPr lang="es-GT" sz="4000" dirty="0">
                <a:solidFill>
                  <a:srgbClr val="FF0000"/>
                </a:solidFill>
              </a:rPr>
              <a:t>Q.250,000.00 emitidos a 15 años plazo</a:t>
            </a:r>
            <a:r>
              <a:rPr lang="es-GT" sz="4000" dirty="0"/>
              <a:t>, con cupones del 16% anual pagaderos cuatrimestralmente, y al día de hoy han transcurrido 6 años y 11 meses, considerando una tasa de mercado del </a:t>
            </a:r>
            <a:r>
              <a:rPr lang="es-GT" sz="4000" dirty="0">
                <a:solidFill>
                  <a:srgbClr val="FF0000"/>
                </a:solidFill>
              </a:rPr>
              <a:t>15% anual </a:t>
            </a:r>
            <a:r>
              <a:rPr lang="es-GT" sz="4000" dirty="0"/>
              <a:t>de interés </a:t>
            </a:r>
            <a:r>
              <a:rPr lang="es-GT" sz="4000" dirty="0">
                <a:solidFill>
                  <a:srgbClr val="FF0000"/>
                </a:solidFill>
              </a:rPr>
              <a:t>capitalizable semestralmente</a:t>
            </a:r>
            <a:r>
              <a:rPr lang="es-GT" sz="4000" dirty="0"/>
              <a:t>, se pide: Establecer el valor de la inversión por la compra de los diferentes bonos.</a:t>
            </a:r>
          </a:p>
        </p:txBody>
      </p:sp>
      <p:sp>
        <p:nvSpPr>
          <p:cNvPr id="3" name="2 Marcador de número de diapositiva"/>
          <p:cNvSpPr>
            <a:spLocks noGrp="1"/>
          </p:cNvSpPr>
          <p:nvPr>
            <p:ph type="sldNum" sz="quarter" idx="12"/>
          </p:nvPr>
        </p:nvSpPr>
        <p:spPr/>
        <p:txBody>
          <a:bodyPr/>
          <a:lstStyle/>
          <a:p>
            <a:fld id="{25BA54BD-C84D-46CE-8B72-31BFB26ABA43}" type="slidenum">
              <a:rPr lang="es-GT" smtClean="0"/>
              <a:t>62</a:t>
            </a:fld>
            <a:endParaRPr lang="es-GT"/>
          </a:p>
        </p:txBody>
      </p:sp>
    </p:spTree>
    <p:extLst>
      <p:ext uri="{BB962C8B-B14F-4D97-AF65-F5344CB8AC3E}">
        <p14:creationId xmlns:p14="http://schemas.microsoft.com/office/powerpoint/2010/main" val="851733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22879623"/>
              </p:ext>
            </p:extLst>
          </p:nvPr>
        </p:nvGraphicFramePr>
        <p:xfrm>
          <a:off x="261764" y="4"/>
          <a:ext cx="3960440" cy="6857992"/>
        </p:xfrm>
        <a:graphic>
          <a:graphicData uri="http://schemas.openxmlformats.org/drawingml/2006/table">
            <a:tbl>
              <a:tblPr firstRow="1" firstCol="1" bandRow="1">
                <a:tableStyleId>{6E25E649-3F16-4E02-A733-19D2CDBF48F0}</a:tableStyleId>
              </a:tblPr>
              <a:tblGrid>
                <a:gridCol w="870426"/>
                <a:gridCol w="3090014"/>
              </a:tblGrid>
              <a:tr h="498954">
                <a:tc>
                  <a:txBody>
                    <a:bodyPr/>
                    <a:lstStyle/>
                    <a:p>
                      <a:pPr>
                        <a:lnSpc>
                          <a:spcPct val="115000"/>
                        </a:lnSpc>
                      </a:pPr>
                      <a:endParaRPr lang="es-GT" sz="1800" dirty="0">
                        <a:effectLst/>
                        <a:latin typeface="Calibri"/>
                        <a:cs typeface="Times New Roman"/>
                      </a:endParaRPr>
                    </a:p>
                  </a:txBody>
                  <a:tcPr marL="44450" marR="44450" marT="0" marB="0" anchor="b"/>
                </a:tc>
                <a:tc>
                  <a:txBody>
                    <a:bodyPr/>
                    <a:lstStyle/>
                    <a:p>
                      <a:pPr algn="ctr">
                        <a:lnSpc>
                          <a:spcPct val="115000"/>
                        </a:lnSpc>
                        <a:spcAft>
                          <a:spcPts val="0"/>
                        </a:spcAft>
                      </a:pPr>
                      <a:r>
                        <a:rPr lang="es-GT" sz="1800">
                          <a:effectLst/>
                        </a:rPr>
                        <a:t>Bonos redimibles por sorteo</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c)</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u="sng">
                          <a:effectLst/>
                        </a:rPr>
                        <a:t>Datos</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C=</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250,000.00</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t=</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dirty="0">
                          <a:effectLst/>
                        </a:rPr>
                        <a:t>15</a:t>
                      </a:r>
                      <a:endParaRPr lang="es-GT" sz="1800" dirty="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g=</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16%</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p=</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3</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dirty="0">
                          <a:effectLst/>
                        </a:rPr>
                        <a:t>j=</a:t>
                      </a:r>
                      <a:endParaRPr lang="es-GT" sz="18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15% Tasa de mercado</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m=</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2 capitalizaciones al año</a:t>
                      </a:r>
                      <a:endParaRPr lang="es-GT" sz="1800">
                        <a:effectLst/>
                        <a:latin typeface="Calibri"/>
                        <a:ea typeface="Calibri"/>
                        <a:cs typeface="Times New Roman"/>
                      </a:endParaRPr>
                    </a:p>
                  </a:txBody>
                  <a:tcPr marL="44450" marR="44450" marT="0" marB="0" anchor="b"/>
                </a:tc>
              </a:tr>
              <a:tr h="684749">
                <a:tc>
                  <a:txBody>
                    <a:bodyPr/>
                    <a:lstStyle/>
                    <a:p>
                      <a:pPr algn="ctr">
                        <a:lnSpc>
                          <a:spcPct val="115000"/>
                        </a:lnSpc>
                        <a:spcAft>
                          <a:spcPts val="0"/>
                        </a:spcAft>
                      </a:pPr>
                      <a:r>
                        <a:rPr lang="es-GT" sz="1800">
                          <a:effectLst/>
                        </a:rPr>
                        <a:t>k=</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3/12 Cualquier período intermedio</a:t>
                      </a:r>
                      <a:endParaRPr lang="es-GT" sz="1800">
                        <a:effectLst/>
                        <a:latin typeface="Calibri"/>
                        <a:ea typeface="Calibri"/>
                        <a:cs typeface="Times New Roman"/>
                      </a:endParaRPr>
                    </a:p>
                  </a:txBody>
                  <a:tcPr marL="44450" marR="44450" marT="0" marB="0" anchor="b"/>
                </a:tc>
              </a:tr>
              <a:tr h="684749">
                <a:tc>
                  <a:txBody>
                    <a:bodyPr/>
                    <a:lstStyle/>
                    <a:p>
                      <a:pPr algn="ctr">
                        <a:lnSpc>
                          <a:spcPct val="115000"/>
                        </a:lnSpc>
                        <a:spcAft>
                          <a:spcPts val="0"/>
                        </a:spcAft>
                      </a:pPr>
                      <a:r>
                        <a:rPr lang="es-GT" sz="1800">
                          <a:effectLst/>
                        </a:rPr>
                        <a:t>n=</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dirty="0">
                          <a:effectLst/>
                        </a:rPr>
                        <a:t>8 + 4/12 Tiempo falta para vencimiento</a:t>
                      </a:r>
                      <a:endParaRPr lang="es-GT" sz="1800" dirty="0">
                        <a:effectLst/>
                        <a:latin typeface="Calibri"/>
                        <a:ea typeface="Calibri"/>
                        <a:cs typeface="Times New Roman"/>
                      </a:endParaRPr>
                    </a:p>
                  </a:txBody>
                  <a:tcPr marL="44450" marR="44450" marT="0" marB="0" anchor="b"/>
                </a:tc>
              </a:tr>
              <a:tr h="498954">
                <a:tc gridSpan="2">
                  <a:txBody>
                    <a:bodyPr/>
                    <a:lstStyle/>
                    <a:p>
                      <a:pPr algn="ctr">
                        <a:lnSpc>
                          <a:spcPct val="115000"/>
                        </a:lnSpc>
                        <a:spcAft>
                          <a:spcPts val="0"/>
                        </a:spcAft>
                      </a:pPr>
                      <a:r>
                        <a:rPr lang="es-GT" sz="1800" dirty="0">
                          <a:effectLst/>
                        </a:rPr>
                        <a:t>Entonces</a:t>
                      </a:r>
                      <a:r>
                        <a:rPr lang="es-GT" sz="1800" dirty="0" smtClean="0">
                          <a:effectLst/>
                        </a:rPr>
                        <a:t>:</a:t>
                      </a:r>
                      <a:endParaRPr lang="es-GT" sz="1800" dirty="0">
                        <a:effectLst/>
                        <a:latin typeface="Calibri"/>
                        <a:ea typeface="Calibri"/>
                        <a:cs typeface="Times New Roman"/>
                      </a:endParaRPr>
                    </a:p>
                  </a:txBody>
                  <a:tcPr marL="44450" marR="44450" marT="0" marB="0" anchor="b"/>
                </a:tc>
                <a:tc hMerge="1">
                  <a:txBody>
                    <a:bodyPr/>
                    <a:lstStyle/>
                    <a:p>
                      <a:pPr>
                        <a:lnSpc>
                          <a:spcPct val="115000"/>
                        </a:lnSpc>
                        <a:spcAft>
                          <a:spcPts val="0"/>
                        </a:spcAft>
                      </a:pPr>
                      <a:endParaRPr lang="es-GT" sz="1800" dirty="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k=</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a:effectLst/>
                        </a:rPr>
                        <a:t>0.250000000</a:t>
                      </a:r>
                      <a:endParaRPr lang="es-GT" sz="1800">
                        <a:effectLst/>
                        <a:latin typeface="Calibri"/>
                        <a:ea typeface="Calibri"/>
                        <a:cs typeface="Times New Roman"/>
                      </a:endParaRPr>
                    </a:p>
                  </a:txBody>
                  <a:tcPr marL="44450" marR="44450" marT="0" marB="0" anchor="b"/>
                </a:tc>
              </a:tr>
              <a:tr h="498954">
                <a:tc>
                  <a:txBody>
                    <a:bodyPr/>
                    <a:lstStyle/>
                    <a:p>
                      <a:pPr algn="ctr">
                        <a:lnSpc>
                          <a:spcPct val="115000"/>
                        </a:lnSpc>
                        <a:spcAft>
                          <a:spcPts val="0"/>
                        </a:spcAft>
                      </a:pPr>
                      <a:r>
                        <a:rPr lang="es-GT" sz="1800">
                          <a:effectLst/>
                        </a:rPr>
                        <a:t>n=</a:t>
                      </a:r>
                      <a:endParaRPr lang="es-GT"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GT" sz="1800" dirty="0">
                          <a:effectLst/>
                        </a:rPr>
                        <a:t>8.33</a:t>
                      </a:r>
                      <a:endParaRPr lang="es-GT" sz="1800" dirty="0">
                        <a:effectLst/>
                        <a:latin typeface="Calibri"/>
                        <a:ea typeface="Calibri"/>
                        <a:cs typeface="Times New Roman"/>
                      </a:endParaRPr>
                    </a:p>
                  </a:txBody>
                  <a:tcPr marL="44450" marR="44450" marT="0" marB="0" anchor="b"/>
                </a:tc>
              </a:tr>
            </a:tbl>
          </a:graphicData>
        </a:graphic>
      </p:graphicFrame>
      <p:pic>
        <p:nvPicPr>
          <p:cNvPr id="5" name="4 Imagen"/>
          <p:cNvPicPr/>
          <p:nvPr/>
        </p:nvPicPr>
        <p:blipFill>
          <a:blip r:embed="rId2"/>
          <a:stretch>
            <a:fillRect/>
          </a:stretch>
        </p:blipFill>
        <p:spPr>
          <a:xfrm>
            <a:off x="4654253" y="332656"/>
            <a:ext cx="7534572" cy="6264696"/>
          </a:xfrm>
          <a:prstGeom prst="rect">
            <a:avLst/>
          </a:prstGeom>
        </p:spPr>
      </p:pic>
      <p:sp>
        <p:nvSpPr>
          <p:cNvPr id="3" name="2 Marcador de número de diapositiva"/>
          <p:cNvSpPr>
            <a:spLocks noGrp="1"/>
          </p:cNvSpPr>
          <p:nvPr>
            <p:ph type="sldNum" sz="quarter" idx="12"/>
          </p:nvPr>
        </p:nvSpPr>
        <p:spPr/>
        <p:txBody>
          <a:bodyPr/>
          <a:lstStyle/>
          <a:p>
            <a:fld id="{25BA54BD-C84D-46CE-8B72-31BFB26ABA43}" type="slidenum">
              <a:rPr lang="es-GT" smtClean="0"/>
              <a:t>63</a:t>
            </a:fld>
            <a:endParaRPr lang="es-GT"/>
          </a:p>
        </p:txBody>
      </p:sp>
    </p:spTree>
    <p:extLst>
      <p:ext uri="{BB962C8B-B14F-4D97-AF65-F5344CB8AC3E}">
        <p14:creationId xmlns:p14="http://schemas.microsoft.com/office/powerpoint/2010/main" val="30839928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2414" y="-603448"/>
            <a:ext cx="3923926" cy="1020762"/>
          </a:xfrm>
        </p:spPr>
        <p:txBody>
          <a:bodyPr/>
          <a:lstStyle/>
          <a:p>
            <a:r>
              <a:rPr lang="es-GT" dirty="0" smtClean="0"/>
              <a:t>Paso a pasito…</a:t>
            </a:r>
            <a:endParaRPr lang="es-G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76" y="404664"/>
            <a:ext cx="10513168" cy="385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25BA54BD-C84D-46CE-8B72-31BFB26ABA43}" type="slidenum">
              <a:rPr lang="es-GT" smtClean="0"/>
              <a:t>64</a:t>
            </a:fld>
            <a:endParaRPr lang="es-GT"/>
          </a:p>
        </p:txBody>
      </p:sp>
    </p:spTree>
    <p:extLst>
      <p:ext uri="{BB962C8B-B14F-4D97-AF65-F5344CB8AC3E}">
        <p14:creationId xmlns:p14="http://schemas.microsoft.com/office/powerpoint/2010/main" val="3061554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7" y="188640"/>
            <a:ext cx="118093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2" y="3501008"/>
            <a:ext cx="1166529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25BA54BD-C84D-46CE-8B72-31BFB26ABA43}" type="slidenum">
              <a:rPr lang="es-GT" smtClean="0"/>
              <a:t>65</a:t>
            </a:fld>
            <a:endParaRPr lang="es-GT"/>
          </a:p>
        </p:txBody>
      </p:sp>
    </p:spTree>
    <p:extLst>
      <p:ext uri="{BB962C8B-B14F-4D97-AF65-F5344CB8AC3E}">
        <p14:creationId xmlns:p14="http://schemas.microsoft.com/office/powerpoint/2010/main" val="513162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a:stretch>
            <a:fillRect/>
          </a:stretch>
        </p:blipFill>
        <p:spPr>
          <a:xfrm>
            <a:off x="8470676" y="2924944"/>
            <a:ext cx="2160240" cy="1219572"/>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212" y="970102"/>
            <a:ext cx="5976664"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4"/>
          <a:stretch>
            <a:fillRect/>
          </a:stretch>
        </p:blipFill>
        <p:spPr>
          <a:xfrm>
            <a:off x="1269876" y="3573016"/>
            <a:ext cx="3960440" cy="2952328"/>
          </a:xfrm>
          <a:prstGeom prst="rect">
            <a:avLst/>
          </a:prstGeom>
        </p:spPr>
      </p:pic>
      <p:sp>
        <p:nvSpPr>
          <p:cNvPr id="4" name="3 CuadroTexto"/>
          <p:cNvSpPr txBox="1"/>
          <p:nvPr/>
        </p:nvSpPr>
        <p:spPr>
          <a:xfrm>
            <a:off x="5878387" y="4293096"/>
            <a:ext cx="6310437" cy="2585323"/>
          </a:xfrm>
          <a:prstGeom prst="rect">
            <a:avLst/>
          </a:prstGeom>
          <a:noFill/>
        </p:spPr>
        <p:txBody>
          <a:bodyPr wrap="square" rtlCol="0">
            <a:spAutoFit/>
          </a:bodyPr>
          <a:lstStyle/>
          <a:p>
            <a:pPr>
              <a:lnSpc>
                <a:spcPct val="90000"/>
              </a:lnSpc>
            </a:pPr>
            <a:r>
              <a:rPr lang="es-GT" sz="3600" b="1" dirty="0" smtClean="0"/>
              <a:t>Respuesta final: El monto de la inversión en los distintos bonos por la Empresa EPS, S. A., es de:</a:t>
            </a:r>
          </a:p>
          <a:p>
            <a:pPr>
              <a:lnSpc>
                <a:spcPct val="90000"/>
              </a:lnSpc>
            </a:pPr>
            <a:r>
              <a:rPr lang="es-GT" sz="3600" b="1" dirty="0" smtClean="0"/>
              <a:t>Q.472,496.26</a:t>
            </a:r>
            <a:endParaRPr lang="es-GT" sz="3600" b="1" dirty="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66</a:t>
            </a:fld>
            <a:endParaRPr lang="es-GT"/>
          </a:p>
        </p:txBody>
      </p:sp>
    </p:spTree>
    <p:extLst>
      <p:ext uri="{BB962C8B-B14F-4D97-AF65-F5344CB8AC3E}">
        <p14:creationId xmlns:p14="http://schemas.microsoft.com/office/powerpoint/2010/main" val="7544275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788" y="428604"/>
            <a:ext cx="11305256" cy="5929354"/>
          </a:xfrm>
        </p:spPr>
        <p:txBody>
          <a:bodyPr/>
          <a:lstStyle/>
          <a:p>
            <a:pPr algn="ctr"/>
            <a:r>
              <a:rPr lang="es-MX" b="1" i="1" kern="0" dirty="0" smtClean="0">
                <a:effectLst>
                  <a:outerShdw blurRad="38100" dist="38100" dir="2700000" algn="tl">
                    <a:srgbClr val="000000">
                      <a:alpha val="43137"/>
                    </a:srgbClr>
                  </a:outerShdw>
                </a:effectLst>
                <a:cs typeface="Times New Roman" pitchFamily="18" charset="0"/>
              </a:rPr>
              <a:t>ALTO</a:t>
            </a:r>
            <a:br>
              <a:rPr lang="es-MX" b="1" i="1" kern="0" dirty="0" smtClean="0">
                <a:effectLst>
                  <a:outerShdw blurRad="38100" dist="38100" dir="2700000" algn="tl">
                    <a:srgbClr val="000000">
                      <a:alpha val="43137"/>
                    </a:srgbClr>
                  </a:outerShdw>
                </a:effectLst>
                <a:cs typeface="Times New Roman" pitchFamily="18" charset="0"/>
              </a:rPr>
            </a:br>
            <a:r>
              <a:rPr lang="es-MX" b="1" i="1" kern="0" dirty="0" smtClean="0">
                <a:effectLst>
                  <a:outerShdw blurRad="38100" dist="38100" dir="2700000" algn="tl">
                    <a:srgbClr val="000000">
                      <a:alpha val="43137"/>
                    </a:srgbClr>
                  </a:outerShdw>
                </a:effectLst>
                <a:cs typeface="Times New Roman" pitchFamily="18" charset="0"/>
              </a:rPr>
              <a:t>No lo olvides:</a:t>
            </a:r>
            <a:r>
              <a:rPr lang="es-MX" b="1" i="1" kern="0" dirty="0" smtClean="0">
                <a:solidFill>
                  <a:srgbClr val="FF0000"/>
                </a:solidFill>
                <a:effectLst>
                  <a:outerShdw blurRad="38100" dist="38100" dir="2700000" algn="tl">
                    <a:srgbClr val="000000">
                      <a:alpha val="43137"/>
                    </a:srgbClr>
                  </a:outerShdw>
                </a:effectLst>
                <a:cs typeface="Times New Roman" pitchFamily="18" charset="0"/>
              </a:rPr>
              <a:t/>
            </a:r>
            <a:br>
              <a:rPr lang="es-MX" b="1" i="1" kern="0" dirty="0" smtClean="0">
                <a:solidFill>
                  <a:srgbClr val="FF0000"/>
                </a:solidFill>
                <a:effectLst>
                  <a:outerShdw blurRad="38100" dist="38100" dir="2700000" algn="tl">
                    <a:srgbClr val="000000">
                      <a:alpha val="43137"/>
                    </a:srgbClr>
                  </a:outerShdw>
                </a:effectLst>
                <a:cs typeface="Times New Roman" pitchFamily="18" charset="0"/>
              </a:rPr>
            </a:br>
            <a:r>
              <a:rPr lang="es-MX" b="1" i="1" kern="0" dirty="0" smtClean="0">
                <a:solidFill>
                  <a:schemeClr val="tx1">
                    <a:lumMod val="95000"/>
                    <a:lumOff val="5000"/>
                  </a:schemeClr>
                </a:solidFill>
                <a:effectLst>
                  <a:outerShdw blurRad="38100" dist="38100" dir="2700000" algn="tl">
                    <a:srgbClr val="000000">
                      <a:alpha val="43137"/>
                    </a:srgbClr>
                  </a:outerShdw>
                </a:effectLst>
                <a:cs typeface="Times New Roman" pitchFamily="18" charset="0"/>
              </a:rPr>
              <a:t>“La mejor forma de aprender es poner en practica los conocimientos adquiridos”  </a:t>
            </a:r>
            <a:r>
              <a:rPr lang="es-MX" b="1" i="1" kern="0" dirty="0" smtClean="0">
                <a:solidFill>
                  <a:srgbClr val="FFCC00"/>
                </a:solidFill>
                <a:effectLst>
                  <a:outerShdw blurRad="38100" dist="38100" dir="2700000" algn="tl">
                    <a:srgbClr val="000000">
                      <a:alpha val="43137"/>
                    </a:srgbClr>
                  </a:outerShdw>
                </a:effectLst>
                <a:cs typeface="Times New Roman" pitchFamily="18" charset="0"/>
              </a:rPr>
              <a:t/>
            </a:r>
            <a:br>
              <a:rPr lang="es-MX" b="1" i="1" kern="0" dirty="0" smtClean="0">
                <a:solidFill>
                  <a:srgbClr val="FFCC00"/>
                </a:solidFill>
                <a:effectLst>
                  <a:outerShdw blurRad="38100" dist="38100" dir="2700000" algn="tl">
                    <a:srgbClr val="000000">
                      <a:alpha val="43137"/>
                    </a:srgbClr>
                  </a:outerShdw>
                </a:effectLst>
                <a:cs typeface="Times New Roman" pitchFamily="18" charset="0"/>
              </a:rPr>
            </a:br>
            <a:r>
              <a:rPr lang="es-MX" b="1" i="1" kern="0" dirty="0" smtClean="0">
                <a:solidFill>
                  <a:srgbClr val="FFCC00"/>
                </a:solidFill>
                <a:effectLst>
                  <a:outerShdw blurRad="38100" dist="38100" dir="2700000" algn="tl">
                    <a:srgbClr val="000000">
                      <a:alpha val="43137"/>
                    </a:srgbClr>
                  </a:outerShdw>
                </a:effectLst>
                <a:cs typeface="Times New Roman" pitchFamily="18" charset="0"/>
              </a:rPr>
              <a:t/>
            </a:r>
            <a:br>
              <a:rPr lang="es-MX" b="1" i="1" kern="0" dirty="0" smtClean="0">
                <a:solidFill>
                  <a:srgbClr val="FFCC00"/>
                </a:solidFill>
                <a:effectLst>
                  <a:outerShdw blurRad="38100" dist="38100" dir="2700000" algn="tl">
                    <a:srgbClr val="000000">
                      <a:alpha val="43137"/>
                    </a:srgbClr>
                  </a:outerShdw>
                </a:effectLst>
                <a:cs typeface="Times New Roman" pitchFamily="18" charset="0"/>
              </a:rPr>
            </a:br>
            <a:r>
              <a:rPr lang="es-MX" b="1" i="1" kern="0" dirty="0" smtClean="0">
                <a:effectLst>
                  <a:outerShdw blurRad="38100" dist="38100" dir="2700000" algn="tl">
                    <a:srgbClr val="000000">
                      <a:alpha val="43137"/>
                    </a:srgbClr>
                  </a:outerShdw>
                </a:effectLst>
                <a:cs typeface="Times New Roman" pitchFamily="18" charset="0"/>
              </a:rPr>
              <a:t>¡GRACIAS </a:t>
            </a:r>
            <a:br>
              <a:rPr lang="es-MX" b="1" i="1" kern="0" dirty="0" smtClean="0">
                <a:effectLst>
                  <a:outerShdw blurRad="38100" dist="38100" dir="2700000" algn="tl">
                    <a:srgbClr val="000000">
                      <a:alpha val="43137"/>
                    </a:srgbClr>
                  </a:outerShdw>
                </a:effectLst>
                <a:cs typeface="Times New Roman" pitchFamily="18" charset="0"/>
              </a:rPr>
            </a:br>
            <a:r>
              <a:rPr lang="es-MX" b="1" i="1" kern="0" dirty="0" smtClean="0">
                <a:effectLst>
                  <a:outerShdw blurRad="38100" dist="38100" dir="2700000" algn="tl">
                    <a:srgbClr val="000000">
                      <a:alpha val="43137"/>
                    </a:srgbClr>
                  </a:outerShdw>
                </a:effectLst>
                <a:cs typeface="Times New Roman" pitchFamily="18" charset="0"/>
              </a:rPr>
              <a:t>POR TU ATENCIÓN!</a:t>
            </a:r>
            <a:endParaRPr lang="en-GB" b="1" kern="0" dirty="0">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227150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796" y="274638"/>
            <a:ext cx="11089232" cy="1020762"/>
          </a:xfrm>
        </p:spPr>
        <p:txBody>
          <a:bodyPr/>
          <a:lstStyle/>
          <a:p>
            <a:r>
              <a:rPr lang="es-GT" dirty="0"/>
              <a:t>http://prezi.com/mapd8wq1cluh/untitled-prezi</a:t>
            </a:r>
            <a:r>
              <a:rPr lang="es-GT" dirty="0" smtClean="0"/>
              <a:t>/</a:t>
            </a:r>
            <a:br>
              <a:rPr lang="es-GT" dirty="0" smtClean="0"/>
            </a:br>
            <a:endParaRPr lang="es-GT" dirty="0"/>
          </a:p>
        </p:txBody>
      </p:sp>
      <p:sp>
        <p:nvSpPr>
          <p:cNvPr id="4" name="3 Rectángulo"/>
          <p:cNvSpPr/>
          <p:nvPr/>
        </p:nvSpPr>
        <p:spPr>
          <a:xfrm>
            <a:off x="26267" y="5157192"/>
            <a:ext cx="12188825" cy="707886"/>
          </a:xfrm>
          <a:prstGeom prst="rect">
            <a:avLst/>
          </a:prstGeom>
        </p:spPr>
        <p:txBody>
          <a:bodyPr wrap="square">
            <a:spAutoFit/>
          </a:bodyPr>
          <a:lstStyle/>
          <a:p>
            <a:r>
              <a:rPr lang="es-GT" sz="4000" dirty="0"/>
              <a:t>http://usac-economicas.jimdo.com/auditoria-materiales/</a:t>
            </a:r>
          </a:p>
        </p:txBody>
      </p:sp>
      <p:sp>
        <p:nvSpPr>
          <p:cNvPr id="5" name="4 CuadroTexto"/>
          <p:cNvSpPr txBox="1"/>
          <p:nvPr/>
        </p:nvSpPr>
        <p:spPr>
          <a:xfrm>
            <a:off x="5302324" y="2564904"/>
            <a:ext cx="2546547" cy="1089529"/>
          </a:xfrm>
          <a:prstGeom prst="rect">
            <a:avLst/>
          </a:prstGeom>
          <a:noFill/>
        </p:spPr>
        <p:txBody>
          <a:bodyPr wrap="square" rtlCol="0">
            <a:spAutoFit/>
          </a:bodyPr>
          <a:lstStyle/>
          <a:p>
            <a:pPr>
              <a:lnSpc>
                <a:spcPct val="90000"/>
              </a:lnSpc>
            </a:pPr>
            <a:r>
              <a:rPr lang="es-GT" sz="7200" dirty="0" smtClean="0"/>
              <a:t>Fin</a:t>
            </a:r>
            <a:endParaRPr lang="es-GT" sz="7200" dirty="0"/>
          </a:p>
        </p:txBody>
      </p:sp>
      <p:sp>
        <p:nvSpPr>
          <p:cNvPr id="6" name="5 Marcador de número de diapositiva"/>
          <p:cNvSpPr>
            <a:spLocks noGrp="1"/>
          </p:cNvSpPr>
          <p:nvPr>
            <p:ph type="sldNum" sz="quarter" idx="12"/>
          </p:nvPr>
        </p:nvSpPr>
        <p:spPr/>
        <p:txBody>
          <a:bodyPr/>
          <a:lstStyle/>
          <a:p>
            <a:fld id="{25BA54BD-C84D-46CE-8B72-31BFB26ABA43}" type="slidenum">
              <a:rPr lang="es-GT" smtClean="0"/>
              <a:t>68</a:t>
            </a:fld>
            <a:endParaRPr lang="es-GT"/>
          </a:p>
        </p:txBody>
      </p:sp>
    </p:spTree>
    <p:extLst>
      <p:ext uri="{BB962C8B-B14F-4D97-AF65-F5344CB8AC3E}">
        <p14:creationId xmlns:p14="http://schemas.microsoft.com/office/powerpoint/2010/main" val="162461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Grp="1"/>
          </p:cNvSpPr>
          <p:nvPr>
            <p:ph type="title"/>
          </p:nvPr>
        </p:nvSpPr>
        <p:spPr>
          <a:xfrm>
            <a:off x="1522413" y="274638"/>
            <a:ext cx="9144000" cy="1020762"/>
          </a:xfrm>
        </p:spPr>
        <p:txBody>
          <a:bodyPr/>
          <a:lstStyle/>
          <a:p>
            <a:pPr eaLnBrk="1" hangingPunct="1"/>
            <a:r>
              <a:rPr lang="es-ES_tradnl" sz="4400" smtClean="0"/>
              <a:t>Legislación Aplicable</a:t>
            </a:r>
          </a:p>
        </p:txBody>
      </p:sp>
      <p:sp>
        <p:nvSpPr>
          <p:cNvPr id="13315" name="Content Placeholder 13"/>
          <p:cNvSpPr>
            <a:spLocks noGrp="1"/>
          </p:cNvSpPr>
          <p:nvPr>
            <p:ph idx="1"/>
          </p:nvPr>
        </p:nvSpPr>
        <p:spPr/>
        <p:txBody>
          <a:bodyPr>
            <a:noAutofit/>
          </a:bodyPr>
          <a:lstStyle/>
          <a:p>
            <a:pPr marL="547688" eaLnBrk="1" hangingPunct="1">
              <a:buClr>
                <a:schemeClr val="tx1"/>
              </a:buClr>
            </a:pPr>
            <a:r>
              <a:rPr lang="es-ES_tradnl" sz="4400" smtClean="0"/>
              <a:t>Código de Comercio Decreto 2-70</a:t>
            </a:r>
          </a:p>
          <a:p>
            <a:pPr marL="547688" eaLnBrk="1" hangingPunct="1">
              <a:buClr>
                <a:schemeClr val="tx1"/>
              </a:buClr>
            </a:pPr>
            <a:r>
              <a:rPr lang="es-ES_tradnl" sz="4400" smtClean="0"/>
              <a:t>Ley de Actualización Tributaria Decreto 10-2012</a:t>
            </a:r>
          </a:p>
          <a:p>
            <a:pPr marL="547688" eaLnBrk="1" hangingPunct="1">
              <a:buClr>
                <a:schemeClr val="tx1"/>
              </a:buClr>
            </a:pPr>
            <a:r>
              <a:rPr lang="es-ES_tradnl" sz="4400" smtClean="0"/>
              <a:t>Ley de Sociedades Financieras Privadas Decreto Ley 208</a:t>
            </a:r>
          </a:p>
          <a:p>
            <a:pPr marL="547688" eaLnBrk="1" hangingPunct="1">
              <a:buClr>
                <a:schemeClr val="tx1"/>
              </a:buClr>
            </a:pPr>
            <a:r>
              <a:rPr lang="es-ES_tradnl" sz="4400" smtClean="0"/>
              <a:t>Ley de Bancos y Grupos Financieros Decreto No. 19-2002</a:t>
            </a:r>
          </a:p>
          <a:p>
            <a:pPr marL="547688" eaLnBrk="1" hangingPunct="1">
              <a:buClr>
                <a:schemeClr val="tx1"/>
              </a:buClr>
            </a:pPr>
            <a:endParaRPr lang="es-ES_tradnl" sz="4400" smtClean="0"/>
          </a:p>
          <a:p>
            <a:pPr marL="547688" eaLnBrk="1" hangingPunct="1">
              <a:buClr>
                <a:schemeClr val="tx1"/>
              </a:buClr>
            </a:pPr>
            <a:endParaRPr lang="es-ES_tradnl" sz="4400" smtClean="0"/>
          </a:p>
          <a:p>
            <a:pPr marL="547688" eaLnBrk="1" hangingPunct="1">
              <a:buClr>
                <a:schemeClr val="tx1"/>
              </a:buClr>
              <a:buFont typeface="Wingdings" pitchFamily="2" charset="2"/>
              <a:buNone/>
            </a:pPr>
            <a:endParaRPr lang="es-ES_tradnl" sz="4400" smtClean="0"/>
          </a:p>
          <a:p>
            <a:pPr marL="547688" eaLnBrk="1" hangingPunct="1">
              <a:buClr>
                <a:schemeClr val="tx1"/>
              </a:buClr>
              <a:buFont typeface="Wingdings" pitchFamily="2" charset="2"/>
              <a:buNone/>
            </a:pPr>
            <a:endParaRPr lang="es-ES_tradnl" sz="440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7</a:t>
            </a:fld>
            <a:endParaRPr lang="es-GT"/>
          </a:p>
        </p:txBody>
      </p:sp>
    </p:spTree>
    <p:extLst>
      <p:ext uri="{BB962C8B-B14F-4D97-AF65-F5344CB8AC3E}">
        <p14:creationId xmlns:p14="http://schemas.microsoft.com/office/powerpoint/2010/main" val="213982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1557908" y="-8221"/>
            <a:ext cx="10297142" cy="1020762"/>
          </a:xfrm>
        </p:spPr>
        <p:txBody>
          <a:bodyPr/>
          <a:lstStyle/>
          <a:p>
            <a:pPr eaLnBrk="1" hangingPunct="1"/>
            <a:r>
              <a:rPr lang="es-CO" sz="3600" smtClean="0"/>
              <a:t>Código de Comercio Decreto 2-70</a:t>
            </a:r>
            <a:endParaRPr lang="es-ES" sz="3600" smtClean="0"/>
          </a:p>
        </p:txBody>
      </p:sp>
      <p:sp>
        <p:nvSpPr>
          <p:cNvPr id="14339" name="Rectangle 3"/>
          <p:cNvSpPr>
            <a:spLocks noGrp="1"/>
          </p:cNvSpPr>
          <p:nvPr>
            <p:ph type="body" idx="4294967295"/>
          </p:nvPr>
        </p:nvSpPr>
        <p:spPr>
          <a:xfrm>
            <a:off x="477788" y="1622140"/>
            <a:ext cx="11377264" cy="5047219"/>
          </a:xfrm>
        </p:spPr>
        <p:txBody>
          <a:bodyPr>
            <a:noAutofit/>
          </a:bodyPr>
          <a:lstStyle/>
          <a:p>
            <a:pPr algn="just" eaLnBrk="1" hangingPunct="1">
              <a:buFont typeface="Wingdings" pitchFamily="2" charset="2"/>
              <a:buNone/>
            </a:pPr>
            <a:r>
              <a:rPr lang="es-CO" sz="3600" dirty="0" smtClean="0"/>
              <a:t>El Decreto 2-70 Código de Comercio en sus Artículos del 544 al 578 pronuncia la directrices a seguir para la emisión de obligaciones, establece la forma en que podrán emitirse, los requisitos, montos de la emisión, las formalidades etc.</a:t>
            </a:r>
          </a:p>
          <a:p>
            <a:pPr eaLnBrk="1" hangingPunct="1">
              <a:buFont typeface="Wingdings" pitchFamily="2" charset="2"/>
              <a:buNone/>
            </a:pPr>
            <a:r>
              <a:rPr lang="es-CO" sz="3600" dirty="0" smtClean="0"/>
              <a:t>Artículo 544. Obligaciones (Definición)</a:t>
            </a:r>
          </a:p>
          <a:p>
            <a:pPr eaLnBrk="1" hangingPunct="1">
              <a:buFont typeface="Wingdings" pitchFamily="2" charset="2"/>
              <a:buNone/>
            </a:pPr>
            <a:r>
              <a:rPr lang="es-CO" sz="3600" dirty="0" smtClean="0"/>
              <a:t>Artículo 545. Formas: Nominativas, a la orden o al portador</a:t>
            </a:r>
          </a:p>
          <a:p>
            <a:pPr eaLnBrk="1" hangingPunct="1">
              <a:buFont typeface="Wingdings" pitchFamily="2" charset="2"/>
              <a:buNone/>
            </a:pPr>
            <a:r>
              <a:rPr lang="es-CO" sz="3600" dirty="0" smtClean="0"/>
              <a:t>Artículo 546. Series: Las obligaciones podrán crearse en series diferentes.</a:t>
            </a:r>
            <a:endParaRPr lang="es-ES" sz="3600" dirty="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8</a:t>
            </a:fld>
            <a:endParaRPr lang="es-GT"/>
          </a:p>
        </p:txBody>
      </p:sp>
    </p:spTree>
    <p:extLst>
      <p:ext uri="{BB962C8B-B14F-4D97-AF65-F5344CB8AC3E}">
        <p14:creationId xmlns:p14="http://schemas.microsoft.com/office/powerpoint/2010/main" val="79178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189756" y="836712"/>
            <a:ext cx="12241360" cy="5400600"/>
          </a:xfrm>
        </p:spPr>
        <p:txBody>
          <a:bodyPr>
            <a:noAutofit/>
          </a:bodyPr>
          <a:lstStyle/>
          <a:p>
            <a:pPr eaLnBrk="1" hangingPunct="1">
              <a:buFont typeface="Wingdings" pitchFamily="2" charset="2"/>
              <a:buNone/>
            </a:pPr>
            <a:r>
              <a:rPr lang="es-CO" sz="4000" dirty="0" smtClean="0"/>
              <a:t>Artículo 548. Requisitos (de los títulos de crédito)</a:t>
            </a:r>
          </a:p>
          <a:p>
            <a:pPr eaLnBrk="1" hangingPunct="1"/>
            <a:r>
              <a:rPr lang="es-CO" sz="4000" dirty="0" smtClean="0"/>
              <a:t>La denominación de obligación social o </a:t>
            </a:r>
            <a:r>
              <a:rPr lang="es-CO" sz="4000" dirty="0" err="1" smtClean="0"/>
              <a:t>debenture</a:t>
            </a:r>
            <a:r>
              <a:rPr lang="es-CO" sz="4000" dirty="0" smtClean="0"/>
              <a:t>.</a:t>
            </a:r>
          </a:p>
          <a:p>
            <a:pPr eaLnBrk="1" hangingPunct="1"/>
            <a:r>
              <a:rPr lang="es-CO" sz="4000" dirty="0" smtClean="0"/>
              <a:t>El nombre, objeto y domicilio de la sociedad creadora.</a:t>
            </a:r>
          </a:p>
          <a:p>
            <a:pPr eaLnBrk="1" hangingPunct="1"/>
            <a:r>
              <a:rPr lang="es-CO" sz="4000" dirty="0" smtClean="0"/>
              <a:t>El monto del capital autorizado y la parte pagada del mismo, así como el de su activo y pasivo.</a:t>
            </a:r>
          </a:p>
          <a:p>
            <a:pPr eaLnBrk="1" hangingPunct="1"/>
            <a:r>
              <a:rPr lang="es-CO" sz="4000" dirty="0" smtClean="0"/>
              <a:t>El tipo de interés.</a:t>
            </a:r>
          </a:p>
          <a:p>
            <a:pPr eaLnBrk="1" hangingPunct="1"/>
            <a:r>
              <a:rPr lang="es-CO" sz="4000" dirty="0" smtClean="0"/>
              <a:t>La forma de amortización de la deuda.</a:t>
            </a:r>
            <a:endParaRPr lang="es-ES" sz="4000" dirty="0" smtClean="0"/>
          </a:p>
        </p:txBody>
      </p:sp>
      <p:sp>
        <p:nvSpPr>
          <p:cNvPr id="3" name="2 Marcador de número de diapositiva"/>
          <p:cNvSpPr>
            <a:spLocks noGrp="1"/>
          </p:cNvSpPr>
          <p:nvPr>
            <p:ph type="sldNum" sz="quarter" idx="12"/>
          </p:nvPr>
        </p:nvSpPr>
        <p:spPr/>
        <p:txBody>
          <a:bodyPr/>
          <a:lstStyle/>
          <a:p>
            <a:fld id="{25BA54BD-C84D-46CE-8B72-31BFB26ABA43}" type="slidenum">
              <a:rPr lang="es-GT" smtClean="0"/>
              <a:t>9</a:t>
            </a:fld>
            <a:endParaRPr lang="es-GT"/>
          </a:p>
        </p:txBody>
      </p:sp>
    </p:spTree>
    <p:extLst>
      <p:ext uri="{BB962C8B-B14F-4D97-AF65-F5344CB8AC3E}">
        <p14:creationId xmlns:p14="http://schemas.microsoft.com/office/powerpoint/2010/main" val="41015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 BONOS Y OBLIGACIONES">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246D6E9-92F1-45A7-AC14-F118ED0693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PLANTILLA BONOS Y OBLIGACIONES</Template>
  <TotalTime>0</TotalTime>
  <Words>1816</Words>
  <Application>Microsoft Office PowerPoint</Application>
  <PresentationFormat>Personalizado</PresentationFormat>
  <Paragraphs>488</Paragraphs>
  <Slides>68</Slides>
  <Notes>1</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PLANTILLA BONOS Y OBLIGACIONES</vt:lpstr>
      <vt:lpstr>BONOS Y OBLIGACIONES</vt:lpstr>
      <vt:lpstr>BONOS Y OBLIGACIONES</vt:lpstr>
      <vt:lpstr>Definición</vt:lpstr>
      <vt:lpstr>Clasificación de los bonos</vt:lpstr>
      <vt:lpstr>Elementos de los bonos</vt:lpstr>
      <vt:lpstr>9313905  Manuel de Jesús González Pichila</vt:lpstr>
      <vt:lpstr>Legislación Aplicable</vt:lpstr>
      <vt:lpstr>Código de Comercio Decreto 2-70</vt:lpstr>
      <vt:lpstr>Presentación de PowerPoint</vt:lpstr>
      <vt:lpstr>Presentación de PowerPoint</vt:lpstr>
      <vt:lpstr>Decreto 10-2012 Ley de Actualización tributaria.</vt:lpstr>
      <vt:lpstr>Ley de Bancos y Grupos Financieros Decreto Número 19-2002</vt:lpstr>
      <vt:lpstr>Expositor: Catilyn Celeste Sánchez 200712198</vt:lpstr>
      <vt:lpstr>Pago de Intereses</vt:lpstr>
      <vt:lpstr>En cuanto a los intereses, el emisor los determina a través de una tasa de interés nominal, también llamada tasa de cupón.</vt:lpstr>
      <vt:lpstr>Presentación de PowerPoint</vt:lpstr>
      <vt:lpstr>Requisitos Formales de los Bonos y Obligaciones</vt:lpstr>
      <vt:lpstr>Requisitos Formales de los Bonos y Obligaciones</vt:lpstr>
      <vt:lpstr>Factores que afectan el precio de una obligación</vt:lpstr>
      <vt:lpstr>Factores que afectan el precio de una obligación</vt:lpstr>
      <vt:lpstr>Factores que afectan el precio de una obligación</vt:lpstr>
      <vt:lpstr>Considerando los factores antes mencionados, el precio de las obligaciones puede ser:</vt:lpstr>
      <vt:lpstr>Angelito Antonio Quevedo Hernández 200812795</vt:lpstr>
      <vt:lpstr>VALOR DE LOS BONOS EN EL MERCADO</vt:lpstr>
      <vt:lpstr>SIMBOLOGÍA</vt:lpstr>
      <vt:lpstr>SIMBOLOGÍA</vt:lpstr>
      <vt:lpstr>CLASIFICACIÓN DE LOS BONOS</vt:lpstr>
      <vt:lpstr>VALUACIÓN</vt:lpstr>
      <vt:lpstr>PARTE PRÁCTICA BONOS Y OBLIGACIONES</vt:lpstr>
      <vt:lpstr>Caso práctico</vt:lpstr>
      <vt:lpstr>Valuación de bonos sin premio, en fecha intermedia de pago de cupón, redimibles al vencimiento</vt:lpstr>
      <vt:lpstr>Datos</vt:lpstr>
      <vt:lpstr>Fórmula</vt:lpstr>
      <vt:lpstr>Resolución</vt:lpstr>
      <vt:lpstr>Resolución</vt:lpstr>
      <vt:lpstr>Resolución</vt:lpstr>
      <vt:lpstr>Resolución</vt:lpstr>
      <vt:lpstr>Resolución</vt:lpstr>
      <vt:lpstr>Resolución</vt:lpstr>
      <vt:lpstr>Ricardo David Hernández Pocón</vt:lpstr>
      <vt:lpstr>Bono Redimible por Anualidades</vt:lpstr>
      <vt:lpstr>Bono Redimible por Anualidades</vt:lpstr>
      <vt:lpstr>Presentación de PowerPoint</vt:lpstr>
      <vt:lpstr>Presentación de PowerPoint</vt:lpstr>
      <vt:lpstr>     Expositor: Kenry Godinez  </vt:lpstr>
      <vt:lpstr>            BONOS REDIMIBLES POR SORTEO CUANDO LA COMPRAVENTA SE EFECTUA EN FECHA DE PAGO DE CUPON </vt:lpstr>
      <vt:lpstr>PLANTEAMIENTO</vt:lpstr>
      <vt:lpstr>RESOLUCION </vt:lpstr>
      <vt:lpstr>RESOLUCION</vt:lpstr>
      <vt:lpstr>       Bono con fecha intermedia  de pago de cupón con premio redimible a un solo pago al vencimiento </vt:lpstr>
      <vt:lpstr>Presentación de PowerPoint</vt:lpstr>
      <vt:lpstr>Datos y Fórmula</vt:lpstr>
      <vt:lpstr>          </vt:lpstr>
      <vt:lpstr>Presentación de PowerPoint</vt:lpstr>
      <vt:lpstr>ENUNCIADO</vt:lpstr>
      <vt:lpstr>Primero la parte a: Bonos redimibles por anualidades o amortizables en pagos anuales </vt:lpstr>
      <vt:lpstr>SOLUCIÓN</vt:lpstr>
      <vt:lpstr>Luego la parte b: Bonos redimibles en un solo pago a su vencimiento con valor nominal de Q.185,000.00 pagando cupones del 13% anual pagaderos cada trimestre, falta para sus vencimiento 5 años y un mes.</vt:lpstr>
      <vt:lpstr>Fórmula </vt:lpstr>
      <vt:lpstr>Presentación de PowerPoint</vt:lpstr>
      <vt:lpstr>Presentación de PowerPoint</vt:lpstr>
      <vt:lpstr>Presentación de PowerPoint</vt:lpstr>
      <vt:lpstr>Presentación de PowerPoint</vt:lpstr>
      <vt:lpstr>Paso a pasito…</vt:lpstr>
      <vt:lpstr>Presentación de PowerPoint</vt:lpstr>
      <vt:lpstr>Presentación de PowerPoint</vt:lpstr>
      <vt:lpstr>ALTO No lo olvides: “La mejor forma de aprender es poner en practica los conocimientos adquiridos”    ¡GRACIAS  POR TU ATENCIÓN!</vt:lpstr>
      <vt:lpstr>http://prezi.com/mapd8wq1cluh/untitled-prezi/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2013-02-04T02:45:29Z</dcterms:created>
  <dcterms:modified xsi:type="dcterms:W3CDTF">2013-02-06T20:18:21Z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