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1" r:id="rId12"/>
    <p:sldId id="295" r:id="rId13"/>
    <p:sldId id="296" r:id="rId14"/>
    <p:sldId id="297" r:id="rId15"/>
    <p:sldId id="298" r:id="rId16"/>
    <p:sldId id="299" r:id="rId17"/>
    <p:sldId id="300" r:id="rId18"/>
    <p:sldId id="306" r:id="rId19"/>
    <p:sldId id="262" r:id="rId20"/>
    <p:sldId id="26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5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63" r:id="rId40"/>
    <p:sldId id="267" r:id="rId41"/>
    <p:sldId id="302" r:id="rId42"/>
    <p:sldId id="303" r:id="rId43"/>
    <p:sldId id="304" r:id="rId44"/>
    <p:sldId id="305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65F79-A3D0-46A6-9755-1B021454BE0A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18D8A50-4633-45A2-9CD7-EC75EDE0DC4C}">
      <dgm:prSet phldrT="[Texto]" custT="1"/>
      <dgm:spPr/>
      <dgm:t>
        <a:bodyPr/>
        <a:lstStyle/>
        <a:p>
          <a:pPr algn="just"/>
          <a:r>
            <a:rPr lang="es-GT" sz="2400" smtClean="0"/>
            <a:t>Podemos decir entonces que la contabilidad de costos, es la técnica contable que nos permite conocer en forma detallada, el costo invertido en la elaboración de un producto o servicio cualquiera</a:t>
          </a:r>
          <a:endParaRPr lang="es-ES" sz="2400" dirty="0"/>
        </a:p>
      </dgm:t>
    </dgm:pt>
    <dgm:pt modelId="{ED56B0EC-84B0-402E-8505-CF04E1D42AAE}" type="parTrans" cxnId="{8F40E855-3196-453D-A1E7-774F2B34324E}">
      <dgm:prSet/>
      <dgm:spPr/>
      <dgm:t>
        <a:bodyPr/>
        <a:lstStyle/>
        <a:p>
          <a:endParaRPr lang="es-ES"/>
        </a:p>
      </dgm:t>
    </dgm:pt>
    <dgm:pt modelId="{294AD6DE-BB33-40F0-84B5-8F3DDEB35DA0}" type="sibTrans" cxnId="{8F40E855-3196-453D-A1E7-774F2B34324E}">
      <dgm:prSet/>
      <dgm:spPr/>
      <dgm:t>
        <a:bodyPr/>
        <a:lstStyle/>
        <a:p>
          <a:endParaRPr lang="es-ES"/>
        </a:p>
      </dgm:t>
    </dgm:pt>
    <dgm:pt modelId="{F7263D6C-7559-4123-967A-E8CF66880BD6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AAC67891-21A4-4A0D-B8C2-CABF6E925275}" type="parTrans" cxnId="{A9E3392D-B461-465E-B201-922C1400DF7F}">
      <dgm:prSet/>
      <dgm:spPr/>
      <dgm:t>
        <a:bodyPr/>
        <a:lstStyle/>
        <a:p>
          <a:endParaRPr lang="es-ES"/>
        </a:p>
      </dgm:t>
    </dgm:pt>
    <dgm:pt modelId="{337431B9-79E7-4620-9142-5D36907FD399}" type="sibTrans" cxnId="{A9E3392D-B461-465E-B201-922C1400DF7F}">
      <dgm:prSet/>
      <dgm:spPr/>
      <dgm:t>
        <a:bodyPr/>
        <a:lstStyle/>
        <a:p>
          <a:endParaRPr lang="es-ES"/>
        </a:p>
      </dgm:t>
    </dgm:pt>
    <dgm:pt modelId="{44E594B3-1EE3-4E7C-805A-4EAA17E8807B}" type="pres">
      <dgm:prSet presAssocID="{F6665F79-A3D0-46A6-9755-1B021454BE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2E10373-E5C7-4C72-A479-6A3172A2ECFD}" type="pres">
      <dgm:prSet presAssocID="{018D8A50-4633-45A2-9CD7-EC75EDE0DC4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06F88-F542-4332-87F6-A7C855759447}" type="pres">
      <dgm:prSet presAssocID="{294AD6DE-BB33-40F0-84B5-8F3DDEB35DA0}" presName="sibTrans" presStyleCnt="0"/>
      <dgm:spPr/>
    </dgm:pt>
    <dgm:pt modelId="{300B37AA-DA5A-4553-8A5C-6A52A3907CF3}" type="pres">
      <dgm:prSet presAssocID="{F7263D6C-7559-4123-967A-E8CF66880BD6}" presName="node" presStyleLbl="node1" presStyleIdx="1" presStyleCnt="2" custLinFactX="1156" custLinFactNeighborX="100000" custLinFactNeighborY="26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E3392D-B461-465E-B201-922C1400DF7F}" srcId="{F6665F79-A3D0-46A6-9755-1B021454BE0A}" destId="{F7263D6C-7559-4123-967A-E8CF66880BD6}" srcOrd="1" destOrd="0" parTransId="{AAC67891-21A4-4A0D-B8C2-CABF6E925275}" sibTransId="{337431B9-79E7-4620-9142-5D36907FD399}"/>
    <dgm:cxn modelId="{3E3C6977-ADA1-48FF-8E3D-A2B12D683189}" type="presOf" srcId="{F6665F79-A3D0-46A6-9755-1B021454BE0A}" destId="{44E594B3-1EE3-4E7C-805A-4EAA17E8807B}" srcOrd="0" destOrd="0" presId="urn:microsoft.com/office/officeart/2005/8/layout/hList6"/>
    <dgm:cxn modelId="{8F40E855-3196-453D-A1E7-774F2B34324E}" srcId="{F6665F79-A3D0-46A6-9755-1B021454BE0A}" destId="{018D8A50-4633-45A2-9CD7-EC75EDE0DC4C}" srcOrd="0" destOrd="0" parTransId="{ED56B0EC-84B0-402E-8505-CF04E1D42AAE}" sibTransId="{294AD6DE-BB33-40F0-84B5-8F3DDEB35DA0}"/>
    <dgm:cxn modelId="{09D771DB-DA7A-4FE2-ADB4-1C1E2BF46453}" type="presOf" srcId="{018D8A50-4633-45A2-9CD7-EC75EDE0DC4C}" destId="{72E10373-E5C7-4C72-A479-6A3172A2ECFD}" srcOrd="0" destOrd="0" presId="urn:microsoft.com/office/officeart/2005/8/layout/hList6"/>
    <dgm:cxn modelId="{C8D08B24-5F82-4E16-A9DB-3FB39AE4EE49}" type="presOf" srcId="{F7263D6C-7559-4123-967A-E8CF66880BD6}" destId="{300B37AA-DA5A-4553-8A5C-6A52A3907CF3}" srcOrd="0" destOrd="0" presId="urn:microsoft.com/office/officeart/2005/8/layout/hList6"/>
    <dgm:cxn modelId="{79B9E6EA-7DD1-4586-8D4D-7A361371C0F2}" type="presParOf" srcId="{44E594B3-1EE3-4E7C-805A-4EAA17E8807B}" destId="{72E10373-E5C7-4C72-A479-6A3172A2ECFD}" srcOrd="0" destOrd="0" presId="urn:microsoft.com/office/officeart/2005/8/layout/hList6"/>
    <dgm:cxn modelId="{F185DA08-6EF6-4A55-9797-1EA054105850}" type="presParOf" srcId="{44E594B3-1EE3-4E7C-805A-4EAA17E8807B}" destId="{18206F88-F542-4332-87F6-A7C855759447}" srcOrd="1" destOrd="0" presId="urn:microsoft.com/office/officeart/2005/8/layout/hList6"/>
    <dgm:cxn modelId="{0CB33302-74F8-40B3-82A2-373685431D6B}" type="presParOf" srcId="{44E594B3-1EE3-4E7C-805A-4EAA17E8807B}" destId="{300B37AA-DA5A-4553-8A5C-6A52A3907CF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4D035-15F0-4BA9-BC39-E39A76F19976}" type="doc">
      <dgm:prSet loTypeId="urn:microsoft.com/office/officeart/2005/8/layout/vList4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5A0777B-67C3-47A4-8364-8600C4FF30CA}">
      <dgm:prSet phldrT="[Texto]"/>
      <dgm:spPr/>
      <dgm:t>
        <a:bodyPr/>
        <a:lstStyle/>
        <a:p>
          <a:r>
            <a:rPr lang="es-ES" dirty="0" smtClean="0"/>
            <a:t>Contribuir al control de las operaciones.</a:t>
          </a:r>
          <a:endParaRPr lang="es-ES" dirty="0"/>
        </a:p>
      </dgm:t>
    </dgm:pt>
    <dgm:pt modelId="{5C5E66E6-35DD-4EFC-B553-DDA98B761A83}" type="parTrans" cxnId="{3828647D-8183-46E3-9776-DA90E4E08C3C}">
      <dgm:prSet/>
      <dgm:spPr/>
      <dgm:t>
        <a:bodyPr/>
        <a:lstStyle/>
        <a:p>
          <a:endParaRPr lang="es-ES"/>
        </a:p>
      </dgm:t>
    </dgm:pt>
    <dgm:pt modelId="{47489AD3-BB7F-441C-9234-1ECB56B0B47B}" type="sibTrans" cxnId="{3828647D-8183-46E3-9776-DA90E4E08C3C}">
      <dgm:prSet/>
      <dgm:spPr/>
      <dgm:t>
        <a:bodyPr/>
        <a:lstStyle/>
        <a:p>
          <a:endParaRPr lang="es-ES"/>
        </a:p>
      </dgm:t>
    </dgm:pt>
    <dgm:pt modelId="{30899483-FEF9-43ED-8769-059B7CE38BEC}">
      <dgm:prSet phldrT="[Texto]"/>
      <dgm:spPr/>
      <dgm:t>
        <a:bodyPr/>
        <a:lstStyle/>
        <a:p>
          <a:r>
            <a:rPr lang="es-ES" dirty="0" smtClean="0"/>
            <a:t>Facilitar la toma de decisiones.</a:t>
          </a:r>
          <a:endParaRPr lang="es-ES" dirty="0"/>
        </a:p>
      </dgm:t>
    </dgm:pt>
    <dgm:pt modelId="{18A8329A-4F23-4D45-AD03-26DA4D173F4D}" type="parTrans" cxnId="{2986ED13-C3A8-4E25-8257-A4957EDAC9B7}">
      <dgm:prSet/>
      <dgm:spPr/>
      <dgm:t>
        <a:bodyPr/>
        <a:lstStyle/>
        <a:p>
          <a:endParaRPr lang="es-ES"/>
        </a:p>
      </dgm:t>
    </dgm:pt>
    <dgm:pt modelId="{18065E3F-CA67-41EE-9012-33C8794078C9}" type="sibTrans" cxnId="{2986ED13-C3A8-4E25-8257-A4957EDAC9B7}">
      <dgm:prSet/>
      <dgm:spPr/>
      <dgm:t>
        <a:bodyPr/>
        <a:lstStyle/>
        <a:p>
          <a:endParaRPr lang="es-ES"/>
        </a:p>
      </dgm:t>
    </dgm:pt>
    <dgm:pt modelId="{E43F93FA-1251-4177-9F45-5887CA535305}">
      <dgm:prSet phldrT="[Texto]"/>
      <dgm:spPr/>
      <dgm:t>
        <a:bodyPr/>
        <a:lstStyle/>
        <a:p>
          <a:r>
            <a:rPr lang="es-ES" dirty="0" smtClean="0"/>
            <a:t>Ayudar a la gerencia en la formulación de objetivos y programas de operación.</a:t>
          </a:r>
          <a:endParaRPr lang="es-ES" dirty="0"/>
        </a:p>
      </dgm:t>
    </dgm:pt>
    <dgm:pt modelId="{49C62234-A36C-410B-A2C4-D02066170160}" type="parTrans" cxnId="{71144683-F22A-4CC5-8A04-D1E30B3B0CDE}">
      <dgm:prSet/>
      <dgm:spPr/>
      <dgm:t>
        <a:bodyPr/>
        <a:lstStyle/>
        <a:p>
          <a:endParaRPr lang="es-ES"/>
        </a:p>
      </dgm:t>
    </dgm:pt>
    <dgm:pt modelId="{2F19A693-B7AE-49D2-A185-09BEA114836C}" type="sibTrans" cxnId="{71144683-F22A-4CC5-8A04-D1E30B3B0CDE}">
      <dgm:prSet/>
      <dgm:spPr/>
      <dgm:t>
        <a:bodyPr/>
        <a:lstStyle/>
        <a:p>
          <a:endParaRPr lang="es-ES"/>
        </a:p>
      </dgm:t>
    </dgm:pt>
    <dgm:pt modelId="{39F0CFBD-7AC0-4632-8500-4B229B0CDD8B}" type="pres">
      <dgm:prSet presAssocID="{BC14D035-15F0-4BA9-BC39-E39A76F199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80311EA9-E4FE-4258-B9C6-E73F29DD8BE5}" type="pres">
      <dgm:prSet presAssocID="{15A0777B-67C3-47A4-8364-8600C4FF30CA}" presName="comp" presStyleCnt="0"/>
      <dgm:spPr/>
    </dgm:pt>
    <dgm:pt modelId="{0D1402C5-9835-4969-B972-3656D6BDD9C8}" type="pres">
      <dgm:prSet presAssocID="{15A0777B-67C3-47A4-8364-8600C4FF30CA}" presName="box" presStyleLbl="node1" presStyleIdx="0" presStyleCnt="3"/>
      <dgm:spPr/>
      <dgm:t>
        <a:bodyPr/>
        <a:lstStyle/>
        <a:p>
          <a:endParaRPr lang="es-ES"/>
        </a:p>
      </dgm:t>
    </dgm:pt>
    <dgm:pt modelId="{9F83C605-B5A8-4E47-8474-1D182A238CB8}" type="pres">
      <dgm:prSet presAssocID="{15A0777B-67C3-47A4-8364-8600C4FF30C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823762-1DD3-4D50-88CD-BEFAE553F9A6}" type="pres">
      <dgm:prSet presAssocID="{15A0777B-67C3-47A4-8364-8600C4FF30C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371437-638A-463E-B964-A04B33516217}" type="pres">
      <dgm:prSet presAssocID="{47489AD3-BB7F-441C-9234-1ECB56B0B47B}" presName="spacer" presStyleCnt="0"/>
      <dgm:spPr/>
    </dgm:pt>
    <dgm:pt modelId="{9CBC0446-897F-4919-BFB4-8046CF7265A7}" type="pres">
      <dgm:prSet presAssocID="{30899483-FEF9-43ED-8769-059B7CE38BEC}" presName="comp" presStyleCnt="0"/>
      <dgm:spPr/>
    </dgm:pt>
    <dgm:pt modelId="{38FE7D6A-3215-473D-B7F5-15928F4EE00E}" type="pres">
      <dgm:prSet presAssocID="{30899483-FEF9-43ED-8769-059B7CE38BEC}" presName="box" presStyleLbl="node1" presStyleIdx="1" presStyleCnt="3"/>
      <dgm:spPr/>
      <dgm:t>
        <a:bodyPr/>
        <a:lstStyle/>
        <a:p>
          <a:endParaRPr lang="es-ES"/>
        </a:p>
      </dgm:t>
    </dgm:pt>
    <dgm:pt modelId="{A8C85C42-691A-42AE-81DA-3A20083BDE44}" type="pres">
      <dgm:prSet presAssocID="{30899483-FEF9-43ED-8769-059B7CE38BE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2008DF-E84A-489C-8ED3-0C5D74309F66}" type="pres">
      <dgm:prSet presAssocID="{30899483-FEF9-43ED-8769-059B7CE38BE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2F393-E75A-45EF-95AE-B465B88CC1CD}" type="pres">
      <dgm:prSet presAssocID="{18065E3F-CA67-41EE-9012-33C8794078C9}" presName="spacer" presStyleCnt="0"/>
      <dgm:spPr/>
    </dgm:pt>
    <dgm:pt modelId="{D263FDFC-AB17-4E91-9D21-87CDB0698D46}" type="pres">
      <dgm:prSet presAssocID="{E43F93FA-1251-4177-9F45-5887CA535305}" presName="comp" presStyleCnt="0"/>
      <dgm:spPr/>
    </dgm:pt>
    <dgm:pt modelId="{35ED649C-7471-499D-A2E2-D94F20FC5274}" type="pres">
      <dgm:prSet presAssocID="{E43F93FA-1251-4177-9F45-5887CA535305}" presName="box" presStyleLbl="node1" presStyleIdx="2" presStyleCnt="3"/>
      <dgm:spPr/>
      <dgm:t>
        <a:bodyPr/>
        <a:lstStyle/>
        <a:p>
          <a:endParaRPr lang="es-ES"/>
        </a:p>
      </dgm:t>
    </dgm:pt>
    <dgm:pt modelId="{6FD4B98B-63F3-4B04-9D19-9CA9E54C5EA8}" type="pres">
      <dgm:prSet presAssocID="{E43F93FA-1251-4177-9F45-5887CA53530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BEFA9C-4EFC-4542-9718-486DA92D8B6F}" type="pres">
      <dgm:prSet presAssocID="{E43F93FA-1251-4177-9F45-5887CA5353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AF0EF8-7999-4716-84E7-A689EB6909F7}" type="presOf" srcId="{E43F93FA-1251-4177-9F45-5887CA535305}" destId="{35ED649C-7471-499D-A2E2-D94F20FC5274}" srcOrd="0" destOrd="0" presId="urn:microsoft.com/office/officeart/2005/8/layout/vList4#1"/>
    <dgm:cxn modelId="{2986ED13-C3A8-4E25-8257-A4957EDAC9B7}" srcId="{BC14D035-15F0-4BA9-BC39-E39A76F19976}" destId="{30899483-FEF9-43ED-8769-059B7CE38BEC}" srcOrd="1" destOrd="0" parTransId="{18A8329A-4F23-4D45-AD03-26DA4D173F4D}" sibTransId="{18065E3F-CA67-41EE-9012-33C8794078C9}"/>
    <dgm:cxn modelId="{6F4D29F8-6125-4D81-A3EA-A5CBEF7CCCCB}" type="presOf" srcId="{30899483-FEF9-43ED-8769-059B7CE38BEC}" destId="{38FE7D6A-3215-473D-B7F5-15928F4EE00E}" srcOrd="0" destOrd="0" presId="urn:microsoft.com/office/officeart/2005/8/layout/vList4#1"/>
    <dgm:cxn modelId="{3828647D-8183-46E3-9776-DA90E4E08C3C}" srcId="{BC14D035-15F0-4BA9-BC39-E39A76F19976}" destId="{15A0777B-67C3-47A4-8364-8600C4FF30CA}" srcOrd="0" destOrd="0" parTransId="{5C5E66E6-35DD-4EFC-B553-DDA98B761A83}" sibTransId="{47489AD3-BB7F-441C-9234-1ECB56B0B47B}"/>
    <dgm:cxn modelId="{DA818C9D-F981-48A4-B756-F00AEA850FBA}" type="presOf" srcId="{15A0777B-67C3-47A4-8364-8600C4FF30CA}" destId="{0D1402C5-9835-4969-B972-3656D6BDD9C8}" srcOrd="0" destOrd="0" presId="urn:microsoft.com/office/officeart/2005/8/layout/vList4#1"/>
    <dgm:cxn modelId="{71144683-F22A-4CC5-8A04-D1E30B3B0CDE}" srcId="{BC14D035-15F0-4BA9-BC39-E39A76F19976}" destId="{E43F93FA-1251-4177-9F45-5887CA535305}" srcOrd="2" destOrd="0" parTransId="{49C62234-A36C-410B-A2C4-D02066170160}" sibTransId="{2F19A693-B7AE-49D2-A185-09BEA114836C}"/>
    <dgm:cxn modelId="{5BCF2631-8133-4DA6-9C03-6225517B8C05}" type="presOf" srcId="{BC14D035-15F0-4BA9-BC39-E39A76F19976}" destId="{39F0CFBD-7AC0-4632-8500-4B229B0CDD8B}" srcOrd="0" destOrd="0" presId="urn:microsoft.com/office/officeart/2005/8/layout/vList4#1"/>
    <dgm:cxn modelId="{1E90B4BB-C480-4B3C-89C7-90B3A56F5436}" type="presOf" srcId="{E43F93FA-1251-4177-9F45-5887CA535305}" destId="{9CBEFA9C-4EFC-4542-9718-486DA92D8B6F}" srcOrd="1" destOrd="0" presId="urn:microsoft.com/office/officeart/2005/8/layout/vList4#1"/>
    <dgm:cxn modelId="{4F260969-B5C3-4035-913E-7013F414ABA6}" type="presOf" srcId="{15A0777B-67C3-47A4-8364-8600C4FF30CA}" destId="{EE823762-1DD3-4D50-88CD-BEFAE553F9A6}" srcOrd="1" destOrd="0" presId="urn:microsoft.com/office/officeart/2005/8/layout/vList4#1"/>
    <dgm:cxn modelId="{E55076EF-3BF6-4E9D-B542-3E1EF3B31E6F}" type="presOf" srcId="{30899483-FEF9-43ED-8769-059B7CE38BEC}" destId="{552008DF-E84A-489C-8ED3-0C5D74309F66}" srcOrd="1" destOrd="0" presId="urn:microsoft.com/office/officeart/2005/8/layout/vList4#1"/>
    <dgm:cxn modelId="{9DE60C33-FCD6-41BF-A91E-9AADE8FD9091}" type="presParOf" srcId="{39F0CFBD-7AC0-4632-8500-4B229B0CDD8B}" destId="{80311EA9-E4FE-4258-B9C6-E73F29DD8BE5}" srcOrd="0" destOrd="0" presId="urn:microsoft.com/office/officeart/2005/8/layout/vList4#1"/>
    <dgm:cxn modelId="{76753097-27E0-4F3B-BDC1-B29224F33FC5}" type="presParOf" srcId="{80311EA9-E4FE-4258-B9C6-E73F29DD8BE5}" destId="{0D1402C5-9835-4969-B972-3656D6BDD9C8}" srcOrd="0" destOrd="0" presId="urn:microsoft.com/office/officeart/2005/8/layout/vList4#1"/>
    <dgm:cxn modelId="{1317C247-954C-4B07-B9EB-665728669D14}" type="presParOf" srcId="{80311EA9-E4FE-4258-B9C6-E73F29DD8BE5}" destId="{9F83C605-B5A8-4E47-8474-1D182A238CB8}" srcOrd="1" destOrd="0" presId="urn:microsoft.com/office/officeart/2005/8/layout/vList4#1"/>
    <dgm:cxn modelId="{25F63D0F-C8DD-4CCB-AF72-9F5D0751D146}" type="presParOf" srcId="{80311EA9-E4FE-4258-B9C6-E73F29DD8BE5}" destId="{EE823762-1DD3-4D50-88CD-BEFAE553F9A6}" srcOrd="2" destOrd="0" presId="urn:microsoft.com/office/officeart/2005/8/layout/vList4#1"/>
    <dgm:cxn modelId="{53CFB1FC-7B00-43D5-94FB-157C05EB301D}" type="presParOf" srcId="{39F0CFBD-7AC0-4632-8500-4B229B0CDD8B}" destId="{31371437-638A-463E-B964-A04B33516217}" srcOrd="1" destOrd="0" presId="urn:microsoft.com/office/officeart/2005/8/layout/vList4#1"/>
    <dgm:cxn modelId="{43CBCF71-1B3F-49B0-8DA3-823452F7FF3A}" type="presParOf" srcId="{39F0CFBD-7AC0-4632-8500-4B229B0CDD8B}" destId="{9CBC0446-897F-4919-BFB4-8046CF7265A7}" srcOrd="2" destOrd="0" presId="urn:microsoft.com/office/officeart/2005/8/layout/vList4#1"/>
    <dgm:cxn modelId="{99D3E1AC-A5A9-4C82-BEE2-8882F59EBAB2}" type="presParOf" srcId="{9CBC0446-897F-4919-BFB4-8046CF7265A7}" destId="{38FE7D6A-3215-473D-B7F5-15928F4EE00E}" srcOrd="0" destOrd="0" presId="urn:microsoft.com/office/officeart/2005/8/layout/vList4#1"/>
    <dgm:cxn modelId="{047FA65E-87AE-4D64-9638-201A43DF5986}" type="presParOf" srcId="{9CBC0446-897F-4919-BFB4-8046CF7265A7}" destId="{A8C85C42-691A-42AE-81DA-3A20083BDE44}" srcOrd="1" destOrd="0" presId="urn:microsoft.com/office/officeart/2005/8/layout/vList4#1"/>
    <dgm:cxn modelId="{0728B3E6-68BB-4F9C-9BB6-99CA18D7254C}" type="presParOf" srcId="{9CBC0446-897F-4919-BFB4-8046CF7265A7}" destId="{552008DF-E84A-489C-8ED3-0C5D74309F66}" srcOrd="2" destOrd="0" presId="urn:microsoft.com/office/officeart/2005/8/layout/vList4#1"/>
    <dgm:cxn modelId="{216982FD-D3A7-42A4-9A79-C0C10390EC7E}" type="presParOf" srcId="{39F0CFBD-7AC0-4632-8500-4B229B0CDD8B}" destId="{27A2F393-E75A-45EF-95AE-B465B88CC1CD}" srcOrd="3" destOrd="0" presId="urn:microsoft.com/office/officeart/2005/8/layout/vList4#1"/>
    <dgm:cxn modelId="{F4E0D523-8553-4E05-81BE-17AC668C660B}" type="presParOf" srcId="{39F0CFBD-7AC0-4632-8500-4B229B0CDD8B}" destId="{D263FDFC-AB17-4E91-9D21-87CDB0698D46}" srcOrd="4" destOrd="0" presId="urn:microsoft.com/office/officeart/2005/8/layout/vList4#1"/>
    <dgm:cxn modelId="{95583C5D-C232-400B-A278-9A38202701D1}" type="presParOf" srcId="{D263FDFC-AB17-4E91-9D21-87CDB0698D46}" destId="{35ED649C-7471-499D-A2E2-D94F20FC5274}" srcOrd="0" destOrd="0" presId="urn:microsoft.com/office/officeart/2005/8/layout/vList4#1"/>
    <dgm:cxn modelId="{07250E0F-F748-4EF2-A4B4-FCE50E90A409}" type="presParOf" srcId="{D263FDFC-AB17-4E91-9D21-87CDB0698D46}" destId="{6FD4B98B-63F3-4B04-9D19-9CA9E54C5EA8}" srcOrd="1" destOrd="0" presId="urn:microsoft.com/office/officeart/2005/8/layout/vList4#1"/>
    <dgm:cxn modelId="{3B6670E7-66A2-423C-93BF-A0D606B52C57}" type="presParOf" srcId="{D263FDFC-AB17-4E91-9D21-87CDB0698D46}" destId="{9CBEFA9C-4EFC-4542-9718-486DA92D8B6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A376B-BF16-4778-A10C-C05D88B3F581}" type="doc">
      <dgm:prSet loTypeId="urn:microsoft.com/office/officeart/2005/8/layout/vList4#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A699F392-519E-441D-8148-072F9E5FF1E8}">
      <dgm:prSet phldrT="[Texto]"/>
      <dgm:spPr/>
      <dgm:t>
        <a:bodyPr/>
        <a:lstStyle/>
        <a:p>
          <a:r>
            <a:rPr lang="es-ES" dirty="0" smtClean="0"/>
            <a:t>Establecimientos agrícolas . Ganaderas.</a:t>
          </a:r>
          <a:endParaRPr lang="es-ES" dirty="0"/>
        </a:p>
      </dgm:t>
    </dgm:pt>
    <dgm:pt modelId="{FE335C96-24D8-4CA8-B40E-74C28BFDF309}" type="parTrans" cxnId="{471AAB4E-7F0F-4847-AD30-A580306209AB}">
      <dgm:prSet/>
      <dgm:spPr/>
      <dgm:t>
        <a:bodyPr/>
        <a:lstStyle/>
        <a:p>
          <a:endParaRPr lang="es-ES"/>
        </a:p>
      </dgm:t>
    </dgm:pt>
    <dgm:pt modelId="{EF9BD1DB-BBE9-424F-A5FF-01DD97C6E0FE}" type="sibTrans" cxnId="{471AAB4E-7F0F-4847-AD30-A580306209AB}">
      <dgm:prSet/>
      <dgm:spPr/>
      <dgm:t>
        <a:bodyPr/>
        <a:lstStyle/>
        <a:p>
          <a:endParaRPr lang="es-ES"/>
        </a:p>
      </dgm:t>
    </dgm:pt>
    <dgm:pt modelId="{8C39EE94-BDB3-4115-8F2C-0C8CE6FEB99B}">
      <dgm:prSet phldrT="[Texto]"/>
      <dgm:spPr/>
      <dgm:t>
        <a:bodyPr/>
        <a:lstStyle/>
        <a:p>
          <a:r>
            <a:rPr lang="es-ES" dirty="0" smtClean="0"/>
            <a:t>Bancos</a:t>
          </a:r>
          <a:endParaRPr lang="es-ES" dirty="0"/>
        </a:p>
      </dgm:t>
    </dgm:pt>
    <dgm:pt modelId="{BC82499B-7087-448A-B6C0-EAF9ED499728}" type="parTrans" cxnId="{74DADB45-339D-4F4A-9D1B-2A91A6A21ACD}">
      <dgm:prSet/>
      <dgm:spPr/>
      <dgm:t>
        <a:bodyPr/>
        <a:lstStyle/>
        <a:p>
          <a:endParaRPr lang="es-ES"/>
        </a:p>
      </dgm:t>
    </dgm:pt>
    <dgm:pt modelId="{46550F72-031B-4E0C-A5A7-B984B74E431E}" type="sibTrans" cxnId="{74DADB45-339D-4F4A-9D1B-2A91A6A21ACD}">
      <dgm:prSet/>
      <dgm:spPr/>
      <dgm:t>
        <a:bodyPr/>
        <a:lstStyle/>
        <a:p>
          <a:endParaRPr lang="es-ES"/>
        </a:p>
      </dgm:t>
    </dgm:pt>
    <dgm:pt modelId="{1A66D5C3-9217-43F6-BD6C-356352474540}">
      <dgm:prSet phldrT="[Texto]"/>
      <dgm:spPr/>
      <dgm:t>
        <a:bodyPr/>
        <a:lstStyle/>
        <a:p>
          <a:r>
            <a:rPr lang="es-ES" dirty="0" smtClean="0"/>
            <a:t>Hospitales</a:t>
          </a:r>
          <a:endParaRPr lang="es-ES" dirty="0"/>
        </a:p>
      </dgm:t>
    </dgm:pt>
    <dgm:pt modelId="{0A997F76-1499-4C22-B2B8-8B946AE99401}" type="parTrans" cxnId="{A52D6DE4-A8E5-45B0-8E02-5BAC1F174559}">
      <dgm:prSet/>
      <dgm:spPr/>
      <dgm:t>
        <a:bodyPr/>
        <a:lstStyle/>
        <a:p>
          <a:endParaRPr lang="es-ES"/>
        </a:p>
      </dgm:t>
    </dgm:pt>
    <dgm:pt modelId="{CC49ED45-9458-4F26-89A2-6BFE1BB00E4C}" type="sibTrans" cxnId="{A52D6DE4-A8E5-45B0-8E02-5BAC1F174559}">
      <dgm:prSet/>
      <dgm:spPr/>
      <dgm:t>
        <a:bodyPr/>
        <a:lstStyle/>
        <a:p>
          <a:endParaRPr lang="es-ES"/>
        </a:p>
      </dgm:t>
    </dgm:pt>
    <dgm:pt modelId="{EC209B34-981C-43E8-980A-CAB8174907F5}">
      <dgm:prSet phldrT="[Texto]"/>
      <dgm:spPr/>
      <dgm:t>
        <a:bodyPr/>
        <a:lstStyle/>
        <a:p>
          <a:r>
            <a:rPr lang="es-ES" dirty="0" smtClean="0"/>
            <a:t>Compañías de Aviación</a:t>
          </a:r>
          <a:endParaRPr lang="es-ES" dirty="0"/>
        </a:p>
      </dgm:t>
    </dgm:pt>
    <dgm:pt modelId="{A5184AC4-DAC6-4A93-B6CE-2954AE9EEDE8}" type="parTrans" cxnId="{30C4417B-A878-4A5C-B736-66CE9693FA1E}">
      <dgm:prSet/>
      <dgm:spPr/>
      <dgm:t>
        <a:bodyPr/>
        <a:lstStyle/>
        <a:p>
          <a:endParaRPr lang="es-ES"/>
        </a:p>
      </dgm:t>
    </dgm:pt>
    <dgm:pt modelId="{ED5236B7-CDE0-4999-A478-0778D6DCB3AC}" type="sibTrans" cxnId="{30C4417B-A878-4A5C-B736-66CE9693FA1E}">
      <dgm:prSet/>
      <dgm:spPr/>
      <dgm:t>
        <a:bodyPr/>
        <a:lstStyle/>
        <a:p>
          <a:endParaRPr lang="es-ES"/>
        </a:p>
      </dgm:t>
    </dgm:pt>
    <dgm:pt modelId="{819E6B00-BE20-4DB3-9690-863431E88437}">
      <dgm:prSet phldrT="[Texto]"/>
      <dgm:spPr/>
      <dgm:t>
        <a:bodyPr/>
        <a:lstStyle/>
        <a:p>
          <a:r>
            <a:rPr lang="es-ES" dirty="0" smtClean="0"/>
            <a:t>Supermercados</a:t>
          </a:r>
          <a:endParaRPr lang="es-ES" dirty="0"/>
        </a:p>
      </dgm:t>
    </dgm:pt>
    <dgm:pt modelId="{859C6965-A61B-48D5-B020-D3863121913F}" type="parTrans" cxnId="{58304201-3E36-470F-8148-8ACDAD1146BD}">
      <dgm:prSet/>
      <dgm:spPr/>
      <dgm:t>
        <a:bodyPr/>
        <a:lstStyle/>
        <a:p>
          <a:endParaRPr lang="es-ES"/>
        </a:p>
      </dgm:t>
    </dgm:pt>
    <dgm:pt modelId="{B32CB309-21B0-4D47-8305-131850A72EAC}" type="sibTrans" cxnId="{58304201-3E36-470F-8148-8ACDAD1146BD}">
      <dgm:prSet/>
      <dgm:spPr/>
      <dgm:t>
        <a:bodyPr/>
        <a:lstStyle/>
        <a:p>
          <a:endParaRPr lang="es-ES"/>
        </a:p>
      </dgm:t>
    </dgm:pt>
    <dgm:pt modelId="{64CAB18C-1210-4B0A-9F6F-291320CD283C}">
      <dgm:prSet phldrT="[Texto]"/>
      <dgm:spPr/>
      <dgm:t>
        <a:bodyPr/>
        <a:lstStyle/>
        <a:p>
          <a:r>
            <a:rPr lang="es-ES" dirty="0" smtClean="0"/>
            <a:t>Industria de la Construcción</a:t>
          </a:r>
          <a:endParaRPr lang="es-ES" dirty="0"/>
        </a:p>
      </dgm:t>
    </dgm:pt>
    <dgm:pt modelId="{7F67F70C-E624-4C8A-AEFF-5EF519B92144}" type="parTrans" cxnId="{5D3A64C4-ADDE-4213-B2CB-F6D510B0956B}">
      <dgm:prSet/>
      <dgm:spPr/>
      <dgm:t>
        <a:bodyPr/>
        <a:lstStyle/>
        <a:p>
          <a:endParaRPr lang="es-ES"/>
        </a:p>
      </dgm:t>
    </dgm:pt>
    <dgm:pt modelId="{098E2B5C-57AF-451D-A431-6E214C0E7A65}" type="sibTrans" cxnId="{5D3A64C4-ADDE-4213-B2CB-F6D510B0956B}">
      <dgm:prSet/>
      <dgm:spPr/>
      <dgm:t>
        <a:bodyPr/>
        <a:lstStyle/>
        <a:p>
          <a:endParaRPr lang="es-ES"/>
        </a:p>
      </dgm:t>
    </dgm:pt>
    <dgm:pt modelId="{3FEC26BD-2ACF-4D84-B463-CDA9A14A0FFF}" type="pres">
      <dgm:prSet presAssocID="{33AA376B-BF16-4778-A10C-C05D88B3F5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A7A04216-A663-4AE6-8E1B-62FFFC7A2F01}" type="pres">
      <dgm:prSet presAssocID="{A699F392-519E-441D-8148-072F9E5FF1E8}" presName="comp" presStyleCnt="0"/>
      <dgm:spPr/>
    </dgm:pt>
    <dgm:pt modelId="{A006F1AD-32F2-4215-9EBB-F6F636F6BA29}" type="pres">
      <dgm:prSet presAssocID="{A699F392-519E-441D-8148-072F9E5FF1E8}" presName="box" presStyleLbl="node1" presStyleIdx="0" presStyleCnt="6"/>
      <dgm:spPr/>
      <dgm:t>
        <a:bodyPr/>
        <a:lstStyle/>
        <a:p>
          <a:endParaRPr lang="es-ES"/>
        </a:p>
      </dgm:t>
    </dgm:pt>
    <dgm:pt modelId="{6B3FED53-7FB0-462A-B51A-D09D8FBF43EA}" type="pres">
      <dgm:prSet presAssocID="{A699F392-519E-441D-8148-072F9E5FF1E8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69971B-996C-44C4-A7C6-0CA192705C8D}" type="pres">
      <dgm:prSet presAssocID="{A699F392-519E-441D-8148-072F9E5FF1E8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00E04-4DB6-4BCC-8E2F-E3B236BB33DB}" type="pres">
      <dgm:prSet presAssocID="{EF9BD1DB-BBE9-424F-A5FF-01DD97C6E0FE}" presName="spacer" presStyleCnt="0"/>
      <dgm:spPr/>
    </dgm:pt>
    <dgm:pt modelId="{746CD112-5080-4323-8164-C7E7D2D835AC}" type="pres">
      <dgm:prSet presAssocID="{8C39EE94-BDB3-4115-8F2C-0C8CE6FEB99B}" presName="comp" presStyleCnt="0"/>
      <dgm:spPr/>
    </dgm:pt>
    <dgm:pt modelId="{B01A1676-B790-4697-8162-F5A7DDFFD7F0}" type="pres">
      <dgm:prSet presAssocID="{8C39EE94-BDB3-4115-8F2C-0C8CE6FEB99B}" presName="box" presStyleLbl="node1" presStyleIdx="1" presStyleCnt="6"/>
      <dgm:spPr/>
      <dgm:t>
        <a:bodyPr/>
        <a:lstStyle/>
        <a:p>
          <a:endParaRPr lang="es-ES"/>
        </a:p>
      </dgm:t>
    </dgm:pt>
    <dgm:pt modelId="{37D1F80F-CCC4-4D80-873D-1AC66837F5FF}" type="pres">
      <dgm:prSet presAssocID="{8C39EE94-BDB3-4115-8F2C-0C8CE6FEB99B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F6A3AC-6F6D-474F-886E-3528536B2EC4}" type="pres">
      <dgm:prSet presAssocID="{8C39EE94-BDB3-4115-8F2C-0C8CE6FEB99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937673-0696-4537-B193-E126708636C8}" type="pres">
      <dgm:prSet presAssocID="{46550F72-031B-4E0C-A5A7-B984B74E431E}" presName="spacer" presStyleCnt="0"/>
      <dgm:spPr/>
    </dgm:pt>
    <dgm:pt modelId="{8D4D7623-93D2-4B32-B57F-686E5EC70437}" type="pres">
      <dgm:prSet presAssocID="{1A66D5C3-9217-43F6-BD6C-356352474540}" presName="comp" presStyleCnt="0"/>
      <dgm:spPr/>
    </dgm:pt>
    <dgm:pt modelId="{D8A345F4-F20A-4EBD-BB2F-7FFB5662F0F9}" type="pres">
      <dgm:prSet presAssocID="{1A66D5C3-9217-43F6-BD6C-356352474540}" presName="box" presStyleLbl="node1" presStyleIdx="2" presStyleCnt="6"/>
      <dgm:spPr/>
      <dgm:t>
        <a:bodyPr/>
        <a:lstStyle/>
        <a:p>
          <a:endParaRPr lang="es-ES"/>
        </a:p>
      </dgm:t>
    </dgm:pt>
    <dgm:pt modelId="{C8980B47-9289-4C1D-89E1-44A036E19A77}" type="pres">
      <dgm:prSet presAssocID="{1A66D5C3-9217-43F6-BD6C-356352474540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B76C54-8BF2-48A4-B3D7-0146CB3474BA}" type="pres">
      <dgm:prSet presAssocID="{1A66D5C3-9217-43F6-BD6C-35635247454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44E77-8FF2-45DF-9853-AEE6185AB6D4}" type="pres">
      <dgm:prSet presAssocID="{CC49ED45-9458-4F26-89A2-6BFE1BB00E4C}" presName="spacer" presStyleCnt="0"/>
      <dgm:spPr/>
    </dgm:pt>
    <dgm:pt modelId="{FC8604BF-BDA8-4D7E-8AD6-26CFF12030DA}" type="pres">
      <dgm:prSet presAssocID="{EC209B34-981C-43E8-980A-CAB8174907F5}" presName="comp" presStyleCnt="0"/>
      <dgm:spPr/>
    </dgm:pt>
    <dgm:pt modelId="{059D4F2E-3D62-4B7B-AE46-67E9FE3D6BA6}" type="pres">
      <dgm:prSet presAssocID="{EC209B34-981C-43E8-980A-CAB8174907F5}" presName="box" presStyleLbl="node1" presStyleIdx="3" presStyleCnt="6"/>
      <dgm:spPr/>
      <dgm:t>
        <a:bodyPr/>
        <a:lstStyle/>
        <a:p>
          <a:endParaRPr lang="es-ES"/>
        </a:p>
      </dgm:t>
    </dgm:pt>
    <dgm:pt modelId="{7F7DA83E-266B-47F7-A4C8-276598B679B9}" type="pres">
      <dgm:prSet presAssocID="{EC209B34-981C-43E8-980A-CAB8174907F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08366C7-71DA-4B2C-928B-35AD83E9DFA3}" type="pres">
      <dgm:prSet presAssocID="{EC209B34-981C-43E8-980A-CAB8174907F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E5971-8CEC-4EBE-B2A2-584F1F6A2B33}" type="pres">
      <dgm:prSet presAssocID="{ED5236B7-CDE0-4999-A478-0778D6DCB3AC}" presName="spacer" presStyleCnt="0"/>
      <dgm:spPr/>
    </dgm:pt>
    <dgm:pt modelId="{8BF98120-54D3-4A95-A183-B8A44634CF57}" type="pres">
      <dgm:prSet presAssocID="{819E6B00-BE20-4DB3-9690-863431E88437}" presName="comp" presStyleCnt="0"/>
      <dgm:spPr/>
    </dgm:pt>
    <dgm:pt modelId="{13BBF6B5-597C-4EF1-B062-2A03F36D4356}" type="pres">
      <dgm:prSet presAssocID="{819E6B00-BE20-4DB3-9690-863431E88437}" presName="box" presStyleLbl="node1" presStyleIdx="4" presStyleCnt="6"/>
      <dgm:spPr/>
      <dgm:t>
        <a:bodyPr/>
        <a:lstStyle/>
        <a:p>
          <a:endParaRPr lang="es-ES"/>
        </a:p>
      </dgm:t>
    </dgm:pt>
    <dgm:pt modelId="{5347A86C-D5B7-4866-B89A-5A7C920ECDF4}" type="pres">
      <dgm:prSet presAssocID="{819E6B00-BE20-4DB3-9690-863431E88437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F43A8DB-8253-4C11-B18E-113442270B35}" type="pres">
      <dgm:prSet presAssocID="{819E6B00-BE20-4DB3-9690-863431E8843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D8A8A6-6B1C-4E4C-955E-16284BF591CA}" type="pres">
      <dgm:prSet presAssocID="{B32CB309-21B0-4D47-8305-131850A72EAC}" presName="spacer" presStyleCnt="0"/>
      <dgm:spPr/>
    </dgm:pt>
    <dgm:pt modelId="{63CC2BA6-C009-4E60-A451-A65D8B0727C2}" type="pres">
      <dgm:prSet presAssocID="{64CAB18C-1210-4B0A-9F6F-291320CD283C}" presName="comp" presStyleCnt="0"/>
      <dgm:spPr/>
    </dgm:pt>
    <dgm:pt modelId="{7F07BDA3-2F60-4B1B-944E-0C064E4A7FBC}" type="pres">
      <dgm:prSet presAssocID="{64CAB18C-1210-4B0A-9F6F-291320CD283C}" presName="box" presStyleLbl="node1" presStyleIdx="5" presStyleCnt="6"/>
      <dgm:spPr/>
      <dgm:t>
        <a:bodyPr/>
        <a:lstStyle/>
        <a:p>
          <a:endParaRPr lang="es-ES"/>
        </a:p>
      </dgm:t>
    </dgm:pt>
    <dgm:pt modelId="{D7ACF704-8DBF-414A-B312-B633BE234DFC}" type="pres">
      <dgm:prSet presAssocID="{64CAB18C-1210-4B0A-9F6F-291320CD283C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C3774AF-4646-49D2-88AD-DDF8E3F0AD11}" type="pres">
      <dgm:prSet presAssocID="{64CAB18C-1210-4B0A-9F6F-291320CD283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6EC333-C3B5-4730-8ED3-E23056236624}" type="presOf" srcId="{8C39EE94-BDB3-4115-8F2C-0C8CE6FEB99B}" destId="{D3F6A3AC-6F6D-474F-886E-3528536B2EC4}" srcOrd="1" destOrd="0" presId="urn:microsoft.com/office/officeart/2005/8/layout/vList4#2"/>
    <dgm:cxn modelId="{5D3A64C4-ADDE-4213-B2CB-F6D510B0956B}" srcId="{33AA376B-BF16-4778-A10C-C05D88B3F581}" destId="{64CAB18C-1210-4B0A-9F6F-291320CD283C}" srcOrd="5" destOrd="0" parTransId="{7F67F70C-E624-4C8A-AEFF-5EF519B92144}" sibTransId="{098E2B5C-57AF-451D-A431-6E214C0E7A65}"/>
    <dgm:cxn modelId="{36D7EE9E-0735-4D79-B3D0-91F2E3E5B476}" type="presOf" srcId="{A699F392-519E-441D-8148-072F9E5FF1E8}" destId="{A006F1AD-32F2-4215-9EBB-F6F636F6BA29}" srcOrd="0" destOrd="0" presId="urn:microsoft.com/office/officeart/2005/8/layout/vList4#2"/>
    <dgm:cxn modelId="{74DADB45-339D-4F4A-9D1B-2A91A6A21ACD}" srcId="{33AA376B-BF16-4778-A10C-C05D88B3F581}" destId="{8C39EE94-BDB3-4115-8F2C-0C8CE6FEB99B}" srcOrd="1" destOrd="0" parTransId="{BC82499B-7087-448A-B6C0-EAF9ED499728}" sibTransId="{46550F72-031B-4E0C-A5A7-B984B74E431E}"/>
    <dgm:cxn modelId="{30C4417B-A878-4A5C-B736-66CE9693FA1E}" srcId="{33AA376B-BF16-4778-A10C-C05D88B3F581}" destId="{EC209B34-981C-43E8-980A-CAB8174907F5}" srcOrd="3" destOrd="0" parTransId="{A5184AC4-DAC6-4A93-B6CE-2954AE9EEDE8}" sibTransId="{ED5236B7-CDE0-4999-A478-0778D6DCB3AC}"/>
    <dgm:cxn modelId="{C949D6E5-FA2E-4F0A-858F-A52880B78955}" type="presOf" srcId="{819E6B00-BE20-4DB3-9690-863431E88437}" destId="{13BBF6B5-597C-4EF1-B062-2A03F36D4356}" srcOrd="0" destOrd="0" presId="urn:microsoft.com/office/officeart/2005/8/layout/vList4#2"/>
    <dgm:cxn modelId="{471AAB4E-7F0F-4847-AD30-A580306209AB}" srcId="{33AA376B-BF16-4778-A10C-C05D88B3F581}" destId="{A699F392-519E-441D-8148-072F9E5FF1E8}" srcOrd="0" destOrd="0" parTransId="{FE335C96-24D8-4CA8-B40E-74C28BFDF309}" sibTransId="{EF9BD1DB-BBE9-424F-A5FF-01DD97C6E0FE}"/>
    <dgm:cxn modelId="{DE56B1FC-BD8C-4628-8581-1A5B51C9BC96}" type="presOf" srcId="{64CAB18C-1210-4B0A-9F6F-291320CD283C}" destId="{7F07BDA3-2F60-4B1B-944E-0C064E4A7FBC}" srcOrd="0" destOrd="0" presId="urn:microsoft.com/office/officeart/2005/8/layout/vList4#2"/>
    <dgm:cxn modelId="{047D402B-A8D6-439C-8379-A78964136A86}" type="presOf" srcId="{1A66D5C3-9217-43F6-BD6C-356352474540}" destId="{ACB76C54-8BF2-48A4-B3D7-0146CB3474BA}" srcOrd="1" destOrd="0" presId="urn:microsoft.com/office/officeart/2005/8/layout/vList4#2"/>
    <dgm:cxn modelId="{A52D6DE4-A8E5-45B0-8E02-5BAC1F174559}" srcId="{33AA376B-BF16-4778-A10C-C05D88B3F581}" destId="{1A66D5C3-9217-43F6-BD6C-356352474540}" srcOrd="2" destOrd="0" parTransId="{0A997F76-1499-4C22-B2B8-8B946AE99401}" sibTransId="{CC49ED45-9458-4F26-89A2-6BFE1BB00E4C}"/>
    <dgm:cxn modelId="{58304201-3E36-470F-8148-8ACDAD1146BD}" srcId="{33AA376B-BF16-4778-A10C-C05D88B3F581}" destId="{819E6B00-BE20-4DB3-9690-863431E88437}" srcOrd="4" destOrd="0" parTransId="{859C6965-A61B-48D5-B020-D3863121913F}" sibTransId="{B32CB309-21B0-4D47-8305-131850A72EAC}"/>
    <dgm:cxn modelId="{2504FE45-14CA-4BE5-AAD0-FFEAB5C2845F}" type="presOf" srcId="{8C39EE94-BDB3-4115-8F2C-0C8CE6FEB99B}" destId="{B01A1676-B790-4697-8162-F5A7DDFFD7F0}" srcOrd="0" destOrd="0" presId="urn:microsoft.com/office/officeart/2005/8/layout/vList4#2"/>
    <dgm:cxn modelId="{263A42C8-DDC8-47EB-95A0-F918A1456F38}" type="presOf" srcId="{EC209B34-981C-43E8-980A-CAB8174907F5}" destId="{059D4F2E-3D62-4B7B-AE46-67E9FE3D6BA6}" srcOrd="0" destOrd="0" presId="urn:microsoft.com/office/officeart/2005/8/layout/vList4#2"/>
    <dgm:cxn modelId="{0002C9FF-02E4-4948-B1E0-210F796E8AE7}" type="presOf" srcId="{1A66D5C3-9217-43F6-BD6C-356352474540}" destId="{D8A345F4-F20A-4EBD-BB2F-7FFB5662F0F9}" srcOrd="0" destOrd="0" presId="urn:microsoft.com/office/officeart/2005/8/layout/vList4#2"/>
    <dgm:cxn modelId="{8F5C4B80-7D4D-4EDB-BA31-BB8D453FD925}" type="presOf" srcId="{819E6B00-BE20-4DB3-9690-863431E88437}" destId="{DF43A8DB-8253-4C11-B18E-113442270B35}" srcOrd="1" destOrd="0" presId="urn:microsoft.com/office/officeart/2005/8/layout/vList4#2"/>
    <dgm:cxn modelId="{050102CC-64E9-4A68-A165-291577ABF363}" type="presOf" srcId="{33AA376B-BF16-4778-A10C-C05D88B3F581}" destId="{3FEC26BD-2ACF-4D84-B463-CDA9A14A0FFF}" srcOrd="0" destOrd="0" presId="urn:microsoft.com/office/officeart/2005/8/layout/vList4#2"/>
    <dgm:cxn modelId="{9C885979-43F8-4217-929E-69D17972E0F7}" type="presOf" srcId="{EC209B34-981C-43E8-980A-CAB8174907F5}" destId="{608366C7-71DA-4B2C-928B-35AD83E9DFA3}" srcOrd="1" destOrd="0" presId="urn:microsoft.com/office/officeart/2005/8/layout/vList4#2"/>
    <dgm:cxn modelId="{7049933C-0B27-47EC-938B-FA664591E09C}" type="presOf" srcId="{64CAB18C-1210-4B0A-9F6F-291320CD283C}" destId="{8C3774AF-4646-49D2-88AD-DDF8E3F0AD11}" srcOrd="1" destOrd="0" presId="urn:microsoft.com/office/officeart/2005/8/layout/vList4#2"/>
    <dgm:cxn modelId="{D9D98850-B1EB-46B4-94AB-6C219D77041B}" type="presOf" srcId="{A699F392-519E-441D-8148-072F9E5FF1E8}" destId="{CF69971B-996C-44C4-A7C6-0CA192705C8D}" srcOrd="1" destOrd="0" presId="urn:microsoft.com/office/officeart/2005/8/layout/vList4#2"/>
    <dgm:cxn modelId="{AECFB74F-E6BE-43B4-A2BC-569B971B2CFC}" type="presParOf" srcId="{3FEC26BD-2ACF-4D84-B463-CDA9A14A0FFF}" destId="{A7A04216-A663-4AE6-8E1B-62FFFC7A2F01}" srcOrd="0" destOrd="0" presId="urn:microsoft.com/office/officeart/2005/8/layout/vList4#2"/>
    <dgm:cxn modelId="{16964087-5012-42B5-8DD9-1E24ACCE604D}" type="presParOf" srcId="{A7A04216-A663-4AE6-8E1B-62FFFC7A2F01}" destId="{A006F1AD-32F2-4215-9EBB-F6F636F6BA29}" srcOrd="0" destOrd="0" presId="urn:microsoft.com/office/officeart/2005/8/layout/vList4#2"/>
    <dgm:cxn modelId="{1C7695C9-F967-4088-B180-2AD40A5740B3}" type="presParOf" srcId="{A7A04216-A663-4AE6-8E1B-62FFFC7A2F01}" destId="{6B3FED53-7FB0-462A-B51A-D09D8FBF43EA}" srcOrd="1" destOrd="0" presId="urn:microsoft.com/office/officeart/2005/8/layout/vList4#2"/>
    <dgm:cxn modelId="{2F1E3012-644E-4BAF-AF79-8439F95E18F5}" type="presParOf" srcId="{A7A04216-A663-4AE6-8E1B-62FFFC7A2F01}" destId="{CF69971B-996C-44C4-A7C6-0CA192705C8D}" srcOrd="2" destOrd="0" presId="urn:microsoft.com/office/officeart/2005/8/layout/vList4#2"/>
    <dgm:cxn modelId="{74A89A68-6B75-4F50-B12A-EFB2639F9737}" type="presParOf" srcId="{3FEC26BD-2ACF-4D84-B463-CDA9A14A0FFF}" destId="{23100E04-4DB6-4BCC-8E2F-E3B236BB33DB}" srcOrd="1" destOrd="0" presId="urn:microsoft.com/office/officeart/2005/8/layout/vList4#2"/>
    <dgm:cxn modelId="{8E7BEDC5-51DD-4BCC-B90D-DBE6C539C1D2}" type="presParOf" srcId="{3FEC26BD-2ACF-4D84-B463-CDA9A14A0FFF}" destId="{746CD112-5080-4323-8164-C7E7D2D835AC}" srcOrd="2" destOrd="0" presId="urn:microsoft.com/office/officeart/2005/8/layout/vList4#2"/>
    <dgm:cxn modelId="{4117C1C8-1D76-4220-B4BB-305F96952304}" type="presParOf" srcId="{746CD112-5080-4323-8164-C7E7D2D835AC}" destId="{B01A1676-B790-4697-8162-F5A7DDFFD7F0}" srcOrd="0" destOrd="0" presId="urn:microsoft.com/office/officeart/2005/8/layout/vList4#2"/>
    <dgm:cxn modelId="{D82FAF2A-519E-4848-B7B9-9923EA1F92E9}" type="presParOf" srcId="{746CD112-5080-4323-8164-C7E7D2D835AC}" destId="{37D1F80F-CCC4-4D80-873D-1AC66837F5FF}" srcOrd="1" destOrd="0" presId="urn:microsoft.com/office/officeart/2005/8/layout/vList4#2"/>
    <dgm:cxn modelId="{D749F7F0-8008-47E1-AF1F-D3543B28CF0B}" type="presParOf" srcId="{746CD112-5080-4323-8164-C7E7D2D835AC}" destId="{D3F6A3AC-6F6D-474F-886E-3528536B2EC4}" srcOrd="2" destOrd="0" presId="urn:microsoft.com/office/officeart/2005/8/layout/vList4#2"/>
    <dgm:cxn modelId="{FBADF4C5-C337-4D51-8282-30C46A68E9E0}" type="presParOf" srcId="{3FEC26BD-2ACF-4D84-B463-CDA9A14A0FFF}" destId="{E0937673-0696-4537-B193-E126708636C8}" srcOrd="3" destOrd="0" presId="urn:microsoft.com/office/officeart/2005/8/layout/vList4#2"/>
    <dgm:cxn modelId="{A2977A0E-D32C-40CE-B441-F32C8F9359F5}" type="presParOf" srcId="{3FEC26BD-2ACF-4D84-B463-CDA9A14A0FFF}" destId="{8D4D7623-93D2-4B32-B57F-686E5EC70437}" srcOrd="4" destOrd="0" presId="urn:microsoft.com/office/officeart/2005/8/layout/vList4#2"/>
    <dgm:cxn modelId="{01EE141E-7103-4B4C-8FE5-1CB91E58211C}" type="presParOf" srcId="{8D4D7623-93D2-4B32-B57F-686E5EC70437}" destId="{D8A345F4-F20A-4EBD-BB2F-7FFB5662F0F9}" srcOrd="0" destOrd="0" presId="urn:microsoft.com/office/officeart/2005/8/layout/vList4#2"/>
    <dgm:cxn modelId="{59C71522-3F93-453B-A422-79A2389F4D50}" type="presParOf" srcId="{8D4D7623-93D2-4B32-B57F-686E5EC70437}" destId="{C8980B47-9289-4C1D-89E1-44A036E19A77}" srcOrd="1" destOrd="0" presId="urn:microsoft.com/office/officeart/2005/8/layout/vList4#2"/>
    <dgm:cxn modelId="{A4D07A94-F400-4943-9FED-9C5B96EF4E9D}" type="presParOf" srcId="{8D4D7623-93D2-4B32-B57F-686E5EC70437}" destId="{ACB76C54-8BF2-48A4-B3D7-0146CB3474BA}" srcOrd="2" destOrd="0" presId="urn:microsoft.com/office/officeart/2005/8/layout/vList4#2"/>
    <dgm:cxn modelId="{2085B418-081C-4115-9859-68D34B35EC0C}" type="presParOf" srcId="{3FEC26BD-2ACF-4D84-B463-CDA9A14A0FFF}" destId="{2A744E77-8FF2-45DF-9853-AEE6185AB6D4}" srcOrd="5" destOrd="0" presId="urn:microsoft.com/office/officeart/2005/8/layout/vList4#2"/>
    <dgm:cxn modelId="{55F3059E-2D46-4028-B886-5E649E0EF0DF}" type="presParOf" srcId="{3FEC26BD-2ACF-4D84-B463-CDA9A14A0FFF}" destId="{FC8604BF-BDA8-4D7E-8AD6-26CFF12030DA}" srcOrd="6" destOrd="0" presId="urn:microsoft.com/office/officeart/2005/8/layout/vList4#2"/>
    <dgm:cxn modelId="{135C146C-24F8-48DA-A5D8-794BF1EDFF40}" type="presParOf" srcId="{FC8604BF-BDA8-4D7E-8AD6-26CFF12030DA}" destId="{059D4F2E-3D62-4B7B-AE46-67E9FE3D6BA6}" srcOrd="0" destOrd="0" presId="urn:microsoft.com/office/officeart/2005/8/layout/vList4#2"/>
    <dgm:cxn modelId="{168123E2-0D7C-447B-BAE4-3A59C3D52872}" type="presParOf" srcId="{FC8604BF-BDA8-4D7E-8AD6-26CFF12030DA}" destId="{7F7DA83E-266B-47F7-A4C8-276598B679B9}" srcOrd="1" destOrd="0" presId="urn:microsoft.com/office/officeart/2005/8/layout/vList4#2"/>
    <dgm:cxn modelId="{06233BA8-72B4-4B86-A052-01B12C2629AB}" type="presParOf" srcId="{FC8604BF-BDA8-4D7E-8AD6-26CFF12030DA}" destId="{608366C7-71DA-4B2C-928B-35AD83E9DFA3}" srcOrd="2" destOrd="0" presId="urn:microsoft.com/office/officeart/2005/8/layout/vList4#2"/>
    <dgm:cxn modelId="{2FC1B56A-D29C-4CF0-8EC7-F39C59123090}" type="presParOf" srcId="{3FEC26BD-2ACF-4D84-B463-CDA9A14A0FFF}" destId="{DDBE5971-8CEC-4EBE-B2A2-584F1F6A2B33}" srcOrd="7" destOrd="0" presId="urn:microsoft.com/office/officeart/2005/8/layout/vList4#2"/>
    <dgm:cxn modelId="{5913E50C-58D9-4851-9A9A-F86D8349707B}" type="presParOf" srcId="{3FEC26BD-2ACF-4D84-B463-CDA9A14A0FFF}" destId="{8BF98120-54D3-4A95-A183-B8A44634CF57}" srcOrd="8" destOrd="0" presId="urn:microsoft.com/office/officeart/2005/8/layout/vList4#2"/>
    <dgm:cxn modelId="{E37DB2F5-AD69-4348-B232-98983168F5F1}" type="presParOf" srcId="{8BF98120-54D3-4A95-A183-B8A44634CF57}" destId="{13BBF6B5-597C-4EF1-B062-2A03F36D4356}" srcOrd="0" destOrd="0" presId="urn:microsoft.com/office/officeart/2005/8/layout/vList4#2"/>
    <dgm:cxn modelId="{48B64E37-7577-4776-B3F0-4333A1A87143}" type="presParOf" srcId="{8BF98120-54D3-4A95-A183-B8A44634CF57}" destId="{5347A86C-D5B7-4866-B89A-5A7C920ECDF4}" srcOrd="1" destOrd="0" presId="urn:microsoft.com/office/officeart/2005/8/layout/vList4#2"/>
    <dgm:cxn modelId="{643312AF-9328-444D-B9C6-9111ACD8DC65}" type="presParOf" srcId="{8BF98120-54D3-4A95-A183-B8A44634CF57}" destId="{DF43A8DB-8253-4C11-B18E-113442270B35}" srcOrd="2" destOrd="0" presId="urn:microsoft.com/office/officeart/2005/8/layout/vList4#2"/>
    <dgm:cxn modelId="{6CB813E8-21D2-4E9D-ACC8-436164A772F5}" type="presParOf" srcId="{3FEC26BD-2ACF-4D84-B463-CDA9A14A0FFF}" destId="{84D8A8A6-6B1C-4E4C-955E-16284BF591CA}" srcOrd="9" destOrd="0" presId="urn:microsoft.com/office/officeart/2005/8/layout/vList4#2"/>
    <dgm:cxn modelId="{DEEF8734-5E14-404C-9B09-6CFF485E8D60}" type="presParOf" srcId="{3FEC26BD-2ACF-4D84-B463-CDA9A14A0FFF}" destId="{63CC2BA6-C009-4E60-A451-A65D8B0727C2}" srcOrd="10" destOrd="0" presId="urn:microsoft.com/office/officeart/2005/8/layout/vList4#2"/>
    <dgm:cxn modelId="{1E8F832D-24FE-4ACD-A6B9-3BAACCED28A9}" type="presParOf" srcId="{63CC2BA6-C009-4E60-A451-A65D8B0727C2}" destId="{7F07BDA3-2F60-4B1B-944E-0C064E4A7FBC}" srcOrd="0" destOrd="0" presId="urn:microsoft.com/office/officeart/2005/8/layout/vList4#2"/>
    <dgm:cxn modelId="{C0E41FF4-B385-48B5-BC9E-C8097FB7A947}" type="presParOf" srcId="{63CC2BA6-C009-4E60-A451-A65D8B0727C2}" destId="{D7ACF704-8DBF-414A-B312-B633BE234DFC}" srcOrd="1" destOrd="0" presId="urn:microsoft.com/office/officeart/2005/8/layout/vList4#2"/>
    <dgm:cxn modelId="{DD6A316B-6789-4829-8C2D-57DAB085AF45}" type="presParOf" srcId="{63CC2BA6-C009-4E60-A451-A65D8B0727C2}" destId="{8C3774AF-4646-49D2-88AD-DDF8E3F0AD1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7614EC-095B-4684-AFA9-3D4C7BE30D43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DB8DA6A6-7199-4959-B985-FB7F891E0744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57E34098-22DF-4FB6-BC8B-9D2E729BF79E}" type="parTrans" cxnId="{2725D5FB-D1D3-4094-8203-D900118B56FC}">
      <dgm:prSet/>
      <dgm:spPr/>
      <dgm:t>
        <a:bodyPr/>
        <a:lstStyle/>
        <a:p>
          <a:endParaRPr lang="es-ES"/>
        </a:p>
      </dgm:t>
    </dgm:pt>
    <dgm:pt modelId="{2028FAF7-CF3F-4F7B-8FE5-D8A731567AFB}" type="sibTrans" cxnId="{2725D5FB-D1D3-4094-8203-D900118B56FC}">
      <dgm:prSet/>
      <dgm:spPr/>
      <dgm:t>
        <a:bodyPr/>
        <a:lstStyle/>
        <a:p>
          <a:endParaRPr lang="es-ES"/>
        </a:p>
      </dgm:t>
    </dgm:pt>
    <dgm:pt modelId="{55247799-5496-478E-824F-6A28EF1C88B6}">
      <dgm:prSet phldrT="[Texto]"/>
      <dgm:spPr/>
      <dgm:t>
        <a:bodyPr/>
        <a:lstStyle/>
        <a:p>
          <a:pPr algn="just"/>
          <a:r>
            <a:rPr lang="es-ES" dirty="0" smtClean="0"/>
            <a:t>La estructura fundamental de la contabilidad de costos está dirigida, donde existan los tres elementos del costo.</a:t>
          </a:r>
          <a:endParaRPr lang="es-ES" dirty="0"/>
        </a:p>
      </dgm:t>
    </dgm:pt>
    <dgm:pt modelId="{3E74C1FC-6126-4408-AA58-F1F7C979B5BF}" type="parTrans" cxnId="{DD4679D3-5868-4F1E-9A55-6280B7D00614}">
      <dgm:prSet/>
      <dgm:spPr/>
      <dgm:t>
        <a:bodyPr/>
        <a:lstStyle/>
        <a:p>
          <a:endParaRPr lang="es-ES"/>
        </a:p>
      </dgm:t>
    </dgm:pt>
    <dgm:pt modelId="{6103ADC4-D81F-4871-8066-5A174120C984}" type="sibTrans" cxnId="{DD4679D3-5868-4F1E-9A55-6280B7D00614}">
      <dgm:prSet/>
      <dgm:spPr/>
      <dgm:t>
        <a:bodyPr/>
        <a:lstStyle/>
        <a:p>
          <a:endParaRPr lang="es-ES"/>
        </a:p>
      </dgm:t>
    </dgm:pt>
    <dgm:pt modelId="{DE4A94C2-74A7-4F78-80FB-1005FC7BD2FC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93EE59BD-6432-46E5-A266-913FA08EA055}" type="parTrans" cxnId="{BD7DC466-F939-4813-873A-E92252C3B838}">
      <dgm:prSet/>
      <dgm:spPr/>
      <dgm:t>
        <a:bodyPr/>
        <a:lstStyle/>
        <a:p>
          <a:endParaRPr lang="es-ES"/>
        </a:p>
      </dgm:t>
    </dgm:pt>
    <dgm:pt modelId="{496CAAAB-BF1D-4E09-8D28-45A9F2C5CAE0}" type="sibTrans" cxnId="{BD7DC466-F939-4813-873A-E92252C3B838}">
      <dgm:prSet/>
      <dgm:spPr/>
      <dgm:t>
        <a:bodyPr/>
        <a:lstStyle/>
        <a:p>
          <a:endParaRPr lang="es-ES"/>
        </a:p>
      </dgm:t>
    </dgm:pt>
    <dgm:pt modelId="{511049CD-90DD-4C83-B86C-CB8ADE1CF7AB}">
      <dgm:prSet phldrT="[Texto]"/>
      <dgm:spPr/>
      <dgm:t>
        <a:bodyPr/>
        <a:lstStyle/>
        <a:p>
          <a:r>
            <a:rPr lang="es-ES" dirty="0" smtClean="0"/>
            <a:t>La determinación correcta del costo unitario de producción de los artículos o servicios que se realizan.</a:t>
          </a:r>
          <a:endParaRPr lang="es-ES" dirty="0"/>
        </a:p>
      </dgm:t>
    </dgm:pt>
    <dgm:pt modelId="{B52A0681-07B9-4663-9731-44348F064ED7}" type="parTrans" cxnId="{56BBAB19-3049-422D-90BD-1F3C79B9C6AE}">
      <dgm:prSet/>
      <dgm:spPr/>
      <dgm:t>
        <a:bodyPr/>
        <a:lstStyle/>
        <a:p>
          <a:endParaRPr lang="es-ES"/>
        </a:p>
      </dgm:t>
    </dgm:pt>
    <dgm:pt modelId="{FBBA5A40-B622-47F6-A072-82E0DE3AA0C7}" type="sibTrans" cxnId="{56BBAB19-3049-422D-90BD-1F3C79B9C6AE}">
      <dgm:prSet/>
      <dgm:spPr/>
      <dgm:t>
        <a:bodyPr/>
        <a:lstStyle/>
        <a:p>
          <a:endParaRPr lang="es-ES"/>
        </a:p>
      </dgm:t>
    </dgm:pt>
    <dgm:pt modelId="{C37013DB-DD7B-46BD-B02D-2C45D73200E1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5DB98DD8-1DDE-4EA2-A29C-4D18E704A907}" type="parTrans" cxnId="{8D30DDC0-60D9-4440-A541-CC037DC67252}">
      <dgm:prSet/>
      <dgm:spPr/>
      <dgm:t>
        <a:bodyPr/>
        <a:lstStyle/>
        <a:p>
          <a:endParaRPr lang="es-ES"/>
        </a:p>
      </dgm:t>
    </dgm:pt>
    <dgm:pt modelId="{E8CD0F98-F876-47CD-AB63-1F97344E1B17}" type="sibTrans" cxnId="{8D30DDC0-60D9-4440-A541-CC037DC67252}">
      <dgm:prSet/>
      <dgm:spPr/>
      <dgm:t>
        <a:bodyPr/>
        <a:lstStyle/>
        <a:p>
          <a:endParaRPr lang="es-ES"/>
        </a:p>
      </dgm:t>
    </dgm:pt>
    <dgm:pt modelId="{6367DF86-FA6E-47A8-A52C-1246AF8B568B}">
      <dgm:prSet phldrT="[Texto]"/>
      <dgm:spPr/>
      <dgm:t>
        <a:bodyPr/>
        <a:lstStyle/>
        <a:p>
          <a:r>
            <a:rPr lang="es-ES" dirty="0" smtClean="0"/>
            <a:t>Una herramienta administrativa-financiera muy importante al aplicar costos estándar.</a:t>
          </a:r>
          <a:endParaRPr lang="es-ES" dirty="0"/>
        </a:p>
      </dgm:t>
    </dgm:pt>
    <dgm:pt modelId="{CAE4D19D-7685-426B-A7AB-A1184E9FA269}" type="parTrans" cxnId="{BA75A28F-DE39-4E7B-8B6D-E373F5618DE3}">
      <dgm:prSet/>
      <dgm:spPr/>
      <dgm:t>
        <a:bodyPr/>
        <a:lstStyle/>
        <a:p>
          <a:endParaRPr lang="es-ES"/>
        </a:p>
      </dgm:t>
    </dgm:pt>
    <dgm:pt modelId="{55664C1C-8BC9-4961-8691-31DAD2B83F87}" type="sibTrans" cxnId="{BA75A28F-DE39-4E7B-8B6D-E373F5618DE3}">
      <dgm:prSet/>
      <dgm:spPr/>
      <dgm:t>
        <a:bodyPr/>
        <a:lstStyle/>
        <a:p>
          <a:endParaRPr lang="es-ES"/>
        </a:p>
      </dgm:t>
    </dgm:pt>
    <dgm:pt modelId="{58A7E3E1-39C1-49C5-BE5D-6382F6A4BC84}">
      <dgm:prSet phldrT="[Texto]"/>
      <dgm:spPr/>
      <dgm:t>
        <a:bodyPr/>
        <a:lstStyle/>
        <a:p>
          <a:endParaRPr lang="es-ES" dirty="0"/>
        </a:p>
      </dgm:t>
    </dgm:pt>
    <dgm:pt modelId="{A702424F-BDF5-4F8A-9237-4710958C20D3}" type="parTrans" cxnId="{34A63C4A-7BDD-4457-930B-DE41E06A8236}">
      <dgm:prSet/>
      <dgm:spPr/>
      <dgm:t>
        <a:bodyPr/>
        <a:lstStyle/>
        <a:p>
          <a:endParaRPr lang="es-ES"/>
        </a:p>
      </dgm:t>
    </dgm:pt>
    <dgm:pt modelId="{8A24C334-83C2-4862-B167-0C1F3B5F07C2}" type="sibTrans" cxnId="{34A63C4A-7BDD-4457-930B-DE41E06A8236}">
      <dgm:prSet/>
      <dgm:spPr/>
      <dgm:t>
        <a:bodyPr/>
        <a:lstStyle/>
        <a:p>
          <a:endParaRPr lang="es-ES"/>
        </a:p>
      </dgm:t>
    </dgm:pt>
    <dgm:pt modelId="{5A663668-5A21-48C8-B8A4-4948D3BE77F1}">
      <dgm:prSet/>
      <dgm:spPr/>
      <dgm:t>
        <a:bodyPr/>
        <a:lstStyle/>
        <a:p>
          <a:r>
            <a:rPr lang="es-ES" dirty="0" smtClean="0"/>
            <a:t>Una herramienta financiera.</a:t>
          </a:r>
          <a:endParaRPr lang="es-ES" dirty="0"/>
        </a:p>
      </dgm:t>
    </dgm:pt>
    <dgm:pt modelId="{8E1AE773-A54E-434B-B59D-B3F82FD5C00E}" type="parTrans" cxnId="{D36AF2FF-CF7E-4BA9-B8F2-BE84AC128940}">
      <dgm:prSet/>
      <dgm:spPr/>
    </dgm:pt>
    <dgm:pt modelId="{7C34D607-3FC0-48CC-82F9-71088FEBDE90}" type="sibTrans" cxnId="{D36AF2FF-CF7E-4BA9-B8F2-BE84AC128940}">
      <dgm:prSet/>
      <dgm:spPr/>
    </dgm:pt>
    <dgm:pt modelId="{A7F71CE4-7A13-4CE7-8003-6893384E48A0}" type="pres">
      <dgm:prSet presAssocID="{727614EC-095B-4684-AFA9-3D4C7BE30D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407D5FB-10E9-4536-BD83-B43480B919B6}" type="pres">
      <dgm:prSet presAssocID="{DB8DA6A6-7199-4959-B985-FB7F891E0744}" presName="composite" presStyleCnt="0"/>
      <dgm:spPr/>
    </dgm:pt>
    <dgm:pt modelId="{0FDDF46E-EA03-4AB5-9845-AE65A4FCFF44}" type="pres">
      <dgm:prSet presAssocID="{DB8DA6A6-7199-4959-B985-FB7F891E0744}" presName="parentText" presStyleLbl="alignNode1" presStyleIdx="0" presStyleCnt="4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9DA30EC-ED4A-46CD-A2BD-2CD44551345E}" type="pres">
      <dgm:prSet presAssocID="{DB8DA6A6-7199-4959-B985-FB7F891E074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63151-6102-4E9E-813C-082BFF79B40B}" type="pres">
      <dgm:prSet presAssocID="{2028FAF7-CF3F-4F7B-8FE5-D8A731567AFB}" presName="sp" presStyleCnt="0"/>
      <dgm:spPr/>
    </dgm:pt>
    <dgm:pt modelId="{516BE4D6-70B0-4B2D-A0E2-9CBD882BF1F7}" type="pres">
      <dgm:prSet presAssocID="{DE4A94C2-74A7-4F78-80FB-1005FC7BD2FC}" presName="composite" presStyleCnt="0"/>
      <dgm:spPr/>
    </dgm:pt>
    <dgm:pt modelId="{7587AC6E-AB26-458A-8037-6A059C3CF243}" type="pres">
      <dgm:prSet presAssocID="{DE4A94C2-74A7-4F78-80FB-1005FC7BD2F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E147B41-F02F-4F50-BDDA-4313E16972F5}" type="pres">
      <dgm:prSet presAssocID="{DE4A94C2-74A7-4F78-80FB-1005FC7BD2F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42917C-5CFC-4F78-A573-3FE085D6456C}" type="pres">
      <dgm:prSet presAssocID="{496CAAAB-BF1D-4E09-8D28-45A9F2C5CAE0}" presName="sp" presStyleCnt="0"/>
      <dgm:spPr/>
    </dgm:pt>
    <dgm:pt modelId="{A606D668-B8B1-4062-8697-34CD20CBDE30}" type="pres">
      <dgm:prSet presAssocID="{C37013DB-DD7B-46BD-B02D-2C45D73200E1}" presName="composite" presStyleCnt="0"/>
      <dgm:spPr/>
    </dgm:pt>
    <dgm:pt modelId="{31E83246-38CB-494B-B189-E027164FFB64}" type="pres">
      <dgm:prSet presAssocID="{C37013DB-DD7B-46BD-B02D-2C45D73200E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FBB98EF-7EB4-4291-8D2E-D44D15AB298F}" type="pres">
      <dgm:prSet presAssocID="{C37013DB-DD7B-46BD-B02D-2C45D73200E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0EC97C-2A4C-4640-8959-EB3B54EABAE8}" type="pres">
      <dgm:prSet presAssocID="{E8CD0F98-F876-47CD-AB63-1F97344E1B17}" presName="sp" presStyleCnt="0"/>
      <dgm:spPr/>
    </dgm:pt>
    <dgm:pt modelId="{9FCBB294-37AC-42A2-AC63-93B049E5E549}" type="pres">
      <dgm:prSet presAssocID="{58A7E3E1-39C1-49C5-BE5D-6382F6A4BC84}" presName="composite" presStyleCnt="0"/>
      <dgm:spPr/>
    </dgm:pt>
    <dgm:pt modelId="{09BD04CD-C8F8-4B57-8F04-A7F71DC1D963}" type="pres">
      <dgm:prSet presAssocID="{58A7E3E1-39C1-49C5-BE5D-6382F6A4BC8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4ADDA3-3432-48DE-A068-BCC2693EE559}" type="pres">
      <dgm:prSet presAssocID="{58A7E3E1-39C1-49C5-BE5D-6382F6A4BC8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B563C4-374E-4322-BAFA-DD7F6F4D94C5}" type="presOf" srcId="{727614EC-095B-4684-AFA9-3D4C7BE30D43}" destId="{A7F71CE4-7A13-4CE7-8003-6893384E48A0}" srcOrd="0" destOrd="0" presId="urn:microsoft.com/office/officeart/2005/8/layout/chevron2"/>
    <dgm:cxn modelId="{8D30DDC0-60D9-4440-A541-CC037DC67252}" srcId="{727614EC-095B-4684-AFA9-3D4C7BE30D43}" destId="{C37013DB-DD7B-46BD-B02D-2C45D73200E1}" srcOrd="2" destOrd="0" parTransId="{5DB98DD8-1DDE-4EA2-A29C-4D18E704A907}" sibTransId="{E8CD0F98-F876-47CD-AB63-1F97344E1B17}"/>
    <dgm:cxn modelId="{BD7DC466-F939-4813-873A-E92252C3B838}" srcId="{727614EC-095B-4684-AFA9-3D4C7BE30D43}" destId="{DE4A94C2-74A7-4F78-80FB-1005FC7BD2FC}" srcOrd="1" destOrd="0" parTransId="{93EE59BD-6432-46E5-A266-913FA08EA055}" sibTransId="{496CAAAB-BF1D-4E09-8D28-45A9F2C5CAE0}"/>
    <dgm:cxn modelId="{75A5A016-9E05-4B47-92F6-9577C550A5BE}" type="presOf" srcId="{58A7E3E1-39C1-49C5-BE5D-6382F6A4BC84}" destId="{09BD04CD-C8F8-4B57-8F04-A7F71DC1D963}" srcOrd="0" destOrd="0" presId="urn:microsoft.com/office/officeart/2005/8/layout/chevron2"/>
    <dgm:cxn modelId="{0A2217F9-D394-40DC-A94A-4232BC80F7B8}" type="presOf" srcId="{511049CD-90DD-4C83-B86C-CB8ADE1CF7AB}" destId="{3E147B41-F02F-4F50-BDDA-4313E16972F5}" srcOrd="0" destOrd="0" presId="urn:microsoft.com/office/officeart/2005/8/layout/chevron2"/>
    <dgm:cxn modelId="{3D8A4C45-882C-4518-861F-53B02B0B827E}" type="presOf" srcId="{DB8DA6A6-7199-4959-B985-FB7F891E0744}" destId="{0FDDF46E-EA03-4AB5-9845-AE65A4FCFF44}" srcOrd="0" destOrd="0" presId="urn:microsoft.com/office/officeart/2005/8/layout/chevron2"/>
    <dgm:cxn modelId="{CA19DA1E-F13F-46AF-BB40-A55F0D6A5D45}" type="presOf" srcId="{6367DF86-FA6E-47A8-A52C-1246AF8B568B}" destId="{5FBB98EF-7EB4-4291-8D2E-D44D15AB298F}" srcOrd="0" destOrd="0" presId="urn:microsoft.com/office/officeart/2005/8/layout/chevron2"/>
    <dgm:cxn modelId="{56BBAB19-3049-422D-90BD-1F3C79B9C6AE}" srcId="{DE4A94C2-74A7-4F78-80FB-1005FC7BD2FC}" destId="{511049CD-90DD-4C83-B86C-CB8ADE1CF7AB}" srcOrd="0" destOrd="0" parTransId="{B52A0681-07B9-4663-9731-44348F064ED7}" sibTransId="{FBBA5A40-B622-47F6-A072-82E0DE3AA0C7}"/>
    <dgm:cxn modelId="{8A51DFF5-9101-4FC3-93B7-9D8EBF1AD750}" type="presOf" srcId="{C37013DB-DD7B-46BD-B02D-2C45D73200E1}" destId="{31E83246-38CB-494B-B189-E027164FFB64}" srcOrd="0" destOrd="0" presId="urn:microsoft.com/office/officeart/2005/8/layout/chevron2"/>
    <dgm:cxn modelId="{43F42124-A2E1-4B7D-A76D-8F54F71897E5}" type="presOf" srcId="{55247799-5496-478E-824F-6A28EF1C88B6}" destId="{E9DA30EC-ED4A-46CD-A2BD-2CD44551345E}" srcOrd="0" destOrd="0" presId="urn:microsoft.com/office/officeart/2005/8/layout/chevron2"/>
    <dgm:cxn modelId="{D36AF2FF-CF7E-4BA9-B8F2-BE84AC128940}" srcId="{58A7E3E1-39C1-49C5-BE5D-6382F6A4BC84}" destId="{5A663668-5A21-48C8-B8A4-4948D3BE77F1}" srcOrd="0" destOrd="0" parTransId="{8E1AE773-A54E-434B-B59D-B3F82FD5C00E}" sibTransId="{7C34D607-3FC0-48CC-82F9-71088FEBDE90}"/>
    <dgm:cxn modelId="{BA75A28F-DE39-4E7B-8B6D-E373F5618DE3}" srcId="{C37013DB-DD7B-46BD-B02D-2C45D73200E1}" destId="{6367DF86-FA6E-47A8-A52C-1246AF8B568B}" srcOrd="0" destOrd="0" parTransId="{CAE4D19D-7685-426B-A7AB-A1184E9FA269}" sibTransId="{55664C1C-8BC9-4961-8691-31DAD2B83F87}"/>
    <dgm:cxn modelId="{DD4679D3-5868-4F1E-9A55-6280B7D00614}" srcId="{DB8DA6A6-7199-4959-B985-FB7F891E0744}" destId="{55247799-5496-478E-824F-6A28EF1C88B6}" srcOrd="0" destOrd="0" parTransId="{3E74C1FC-6126-4408-AA58-F1F7C979B5BF}" sibTransId="{6103ADC4-D81F-4871-8066-5A174120C984}"/>
    <dgm:cxn modelId="{34A63C4A-7BDD-4457-930B-DE41E06A8236}" srcId="{727614EC-095B-4684-AFA9-3D4C7BE30D43}" destId="{58A7E3E1-39C1-49C5-BE5D-6382F6A4BC84}" srcOrd="3" destOrd="0" parTransId="{A702424F-BDF5-4F8A-9237-4710958C20D3}" sibTransId="{8A24C334-83C2-4862-B167-0C1F3B5F07C2}"/>
    <dgm:cxn modelId="{2725D5FB-D1D3-4094-8203-D900118B56FC}" srcId="{727614EC-095B-4684-AFA9-3D4C7BE30D43}" destId="{DB8DA6A6-7199-4959-B985-FB7F891E0744}" srcOrd="0" destOrd="0" parTransId="{57E34098-22DF-4FB6-BC8B-9D2E729BF79E}" sibTransId="{2028FAF7-CF3F-4F7B-8FE5-D8A731567AFB}"/>
    <dgm:cxn modelId="{9322EB56-1235-4EA0-A3CA-30646C8C9E53}" type="presOf" srcId="{DE4A94C2-74A7-4F78-80FB-1005FC7BD2FC}" destId="{7587AC6E-AB26-458A-8037-6A059C3CF243}" srcOrd="0" destOrd="0" presId="urn:microsoft.com/office/officeart/2005/8/layout/chevron2"/>
    <dgm:cxn modelId="{0344897F-7684-4E65-8CA0-25B915DFB169}" type="presOf" srcId="{5A663668-5A21-48C8-B8A4-4948D3BE77F1}" destId="{324ADDA3-3432-48DE-A068-BCC2693EE559}" srcOrd="0" destOrd="0" presId="urn:microsoft.com/office/officeart/2005/8/layout/chevron2"/>
    <dgm:cxn modelId="{62AA16CA-DD60-4F30-8FBC-903054C9DBD4}" type="presParOf" srcId="{A7F71CE4-7A13-4CE7-8003-6893384E48A0}" destId="{0407D5FB-10E9-4536-BD83-B43480B919B6}" srcOrd="0" destOrd="0" presId="urn:microsoft.com/office/officeart/2005/8/layout/chevron2"/>
    <dgm:cxn modelId="{EC3103FD-7148-40CF-A5FC-769DB779B132}" type="presParOf" srcId="{0407D5FB-10E9-4536-BD83-B43480B919B6}" destId="{0FDDF46E-EA03-4AB5-9845-AE65A4FCFF44}" srcOrd="0" destOrd="0" presId="urn:microsoft.com/office/officeart/2005/8/layout/chevron2"/>
    <dgm:cxn modelId="{3F9B62F1-7747-444E-9F3A-343C857CE53A}" type="presParOf" srcId="{0407D5FB-10E9-4536-BD83-B43480B919B6}" destId="{E9DA30EC-ED4A-46CD-A2BD-2CD44551345E}" srcOrd="1" destOrd="0" presId="urn:microsoft.com/office/officeart/2005/8/layout/chevron2"/>
    <dgm:cxn modelId="{C0C362EF-D5DE-48E9-AB8E-9821A7F81A4B}" type="presParOf" srcId="{A7F71CE4-7A13-4CE7-8003-6893384E48A0}" destId="{44D63151-6102-4E9E-813C-082BFF79B40B}" srcOrd="1" destOrd="0" presId="urn:microsoft.com/office/officeart/2005/8/layout/chevron2"/>
    <dgm:cxn modelId="{AB08FAA3-1793-4706-8C72-5B0575573F71}" type="presParOf" srcId="{A7F71CE4-7A13-4CE7-8003-6893384E48A0}" destId="{516BE4D6-70B0-4B2D-A0E2-9CBD882BF1F7}" srcOrd="2" destOrd="0" presId="urn:microsoft.com/office/officeart/2005/8/layout/chevron2"/>
    <dgm:cxn modelId="{109A8BDA-521A-4410-88E8-2FFB9ADEAA7A}" type="presParOf" srcId="{516BE4D6-70B0-4B2D-A0E2-9CBD882BF1F7}" destId="{7587AC6E-AB26-458A-8037-6A059C3CF243}" srcOrd="0" destOrd="0" presId="urn:microsoft.com/office/officeart/2005/8/layout/chevron2"/>
    <dgm:cxn modelId="{B161306A-9821-484D-A368-FF7496B69139}" type="presParOf" srcId="{516BE4D6-70B0-4B2D-A0E2-9CBD882BF1F7}" destId="{3E147B41-F02F-4F50-BDDA-4313E16972F5}" srcOrd="1" destOrd="0" presId="urn:microsoft.com/office/officeart/2005/8/layout/chevron2"/>
    <dgm:cxn modelId="{E321FCA3-A908-4AFD-892E-D7813F226E84}" type="presParOf" srcId="{A7F71CE4-7A13-4CE7-8003-6893384E48A0}" destId="{3B42917C-5CFC-4F78-A573-3FE085D6456C}" srcOrd="3" destOrd="0" presId="urn:microsoft.com/office/officeart/2005/8/layout/chevron2"/>
    <dgm:cxn modelId="{3D6B6B4A-DF89-40FB-8F3A-5DE21A27E04D}" type="presParOf" srcId="{A7F71CE4-7A13-4CE7-8003-6893384E48A0}" destId="{A606D668-B8B1-4062-8697-34CD20CBDE30}" srcOrd="4" destOrd="0" presId="urn:microsoft.com/office/officeart/2005/8/layout/chevron2"/>
    <dgm:cxn modelId="{D51E90F5-387E-4700-B7ED-4779670D3D03}" type="presParOf" srcId="{A606D668-B8B1-4062-8697-34CD20CBDE30}" destId="{31E83246-38CB-494B-B189-E027164FFB64}" srcOrd="0" destOrd="0" presId="urn:microsoft.com/office/officeart/2005/8/layout/chevron2"/>
    <dgm:cxn modelId="{1D59478A-13F4-4506-973B-0A1CE0C972F4}" type="presParOf" srcId="{A606D668-B8B1-4062-8697-34CD20CBDE30}" destId="{5FBB98EF-7EB4-4291-8D2E-D44D15AB298F}" srcOrd="1" destOrd="0" presId="urn:microsoft.com/office/officeart/2005/8/layout/chevron2"/>
    <dgm:cxn modelId="{0F0B54EC-64C8-4A12-9519-3F8C245D3444}" type="presParOf" srcId="{A7F71CE4-7A13-4CE7-8003-6893384E48A0}" destId="{FC0EC97C-2A4C-4640-8959-EB3B54EABAE8}" srcOrd="5" destOrd="0" presId="urn:microsoft.com/office/officeart/2005/8/layout/chevron2"/>
    <dgm:cxn modelId="{88F7B61C-6777-42BE-A408-C72F215435EB}" type="presParOf" srcId="{A7F71CE4-7A13-4CE7-8003-6893384E48A0}" destId="{9FCBB294-37AC-42A2-AC63-93B049E5E549}" srcOrd="6" destOrd="0" presId="urn:microsoft.com/office/officeart/2005/8/layout/chevron2"/>
    <dgm:cxn modelId="{02C6ABE6-D929-46A6-A055-56435A09A44B}" type="presParOf" srcId="{9FCBB294-37AC-42A2-AC63-93B049E5E549}" destId="{09BD04CD-C8F8-4B57-8F04-A7F71DC1D963}" srcOrd="0" destOrd="0" presId="urn:microsoft.com/office/officeart/2005/8/layout/chevron2"/>
    <dgm:cxn modelId="{E7BFBC87-4C1C-43E6-9398-CD22FCBC1AAA}" type="presParOf" srcId="{9FCBB294-37AC-42A2-AC63-93B049E5E549}" destId="{324ADDA3-3432-48DE-A068-BCC2693EE5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439700-F609-472A-935B-C0FA77C504C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04ECF39-F7BA-4F06-AD1B-16AB7AB7B4E6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tx1"/>
              </a:solidFill>
            </a:rPr>
            <a:t>Control sobre los recursos y las obligaciones del negocio.</a:t>
          </a:r>
          <a:endParaRPr lang="es-GT" sz="3200" dirty="0">
            <a:solidFill>
              <a:schemeClr val="tx1"/>
            </a:solidFill>
          </a:endParaRPr>
        </a:p>
      </dgm:t>
    </dgm:pt>
    <dgm:pt modelId="{6BFA70F6-BC77-40A8-9B40-4F0D9A7ECC84}" type="parTrans" cxnId="{49AFAA44-03A5-46DC-AC40-92CB862088E8}">
      <dgm:prSet/>
      <dgm:spPr/>
      <dgm:t>
        <a:bodyPr/>
        <a:lstStyle/>
        <a:p>
          <a:endParaRPr lang="es-GT" sz="2000"/>
        </a:p>
      </dgm:t>
    </dgm:pt>
    <dgm:pt modelId="{396CC23D-C9EA-48FF-88B6-BAC4A3612702}" type="sibTrans" cxnId="{49AFAA44-03A5-46DC-AC40-92CB862088E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1EA3512C-4901-4BCE-AC5E-A04C67768076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Registrar las operaciones</a:t>
          </a:r>
          <a:endParaRPr lang="es-GT" sz="2800" dirty="0">
            <a:solidFill>
              <a:schemeClr val="tx1"/>
            </a:solidFill>
          </a:endParaRPr>
        </a:p>
      </dgm:t>
    </dgm:pt>
    <dgm:pt modelId="{1595E24C-DEED-4123-A13F-D96B6AAD72A9}" type="parTrans" cxnId="{E171694E-4969-4E45-859A-A5AECAE37F96}">
      <dgm:prSet/>
      <dgm:spPr/>
      <dgm:t>
        <a:bodyPr/>
        <a:lstStyle/>
        <a:p>
          <a:endParaRPr lang="es-GT" sz="2000"/>
        </a:p>
      </dgm:t>
    </dgm:pt>
    <dgm:pt modelId="{28D9A23B-DDFF-4222-BBEC-10D140E9E655}" type="sibTrans" cxnId="{E171694E-4969-4E45-859A-A5AECAE37F9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B2509CEC-D1B2-4F31-B813-9A928AB6858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Proporcionar una imagen clara y verídica de la situación financiera que guarda el negocio.</a:t>
          </a:r>
          <a:endParaRPr lang="es-GT" sz="2000" dirty="0">
            <a:solidFill>
              <a:schemeClr val="tx1"/>
            </a:solidFill>
          </a:endParaRPr>
        </a:p>
      </dgm:t>
    </dgm:pt>
    <dgm:pt modelId="{85408027-E5CF-42B7-84D1-400A85D95C59}" type="parTrans" cxnId="{A67F0289-B76C-4B18-BA77-31B976866628}">
      <dgm:prSet/>
      <dgm:spPr/>
      <dgm:t>
        <a:bodyPr/>
        <a:lstStyle/>
        <a:p>
          <a:endParaRPr lang="es-GT" sz="2000"/>
        </a:p>
      </dgm:t>
    </dgm:pt>
    <dgm:pt modelId="{3D5B9C19-6A18-4608-BEB9-4763DE043839}" type="sibTrans" cxnId="{A67F0289-B76C-4B18-BA77-31B97686662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85C60262-E746-4B3F-9B41-C745C338569F}" type="pres">
      <dgm:prSet presAssocID="{F2439700-F609-472A-935B-C0FA77C504CD}" presName="cycle" presStyleCnt="0">
        <dgm:presLayoutVars>
          <dgm:dir/>
          <dgm:resizeHandles val="exact"/>
        </dgm:presLayoutVars>
      </dgm:prSet>
      <dgm:spPr/>
    </dgm:pt>
    <dgm:pt modelId="{00D206A8-2D67-4893-A5F1-BC822032F92E}" type="pres">
      <dgm:prSet presAssocID="{804ECF39-F7BA-4F06-AD1B-16AB7AB7B4E6}" presName="node" presStyleLbl="node1" presStyleIdx="0" presStyleCnt="3" custScaleX="204340" custScaleY="12663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05DD2AC-72E3-4C10-81B7-5FFAD5635BCB}" type="pres">
      <dgm:prSet presAssocID="{804ECF39-F7BA-4F06-AD1B-16AB7AB7B4E6}" presName="spNode" presStyleCnt="0"/>
      <dgm:spPr/>
    </dgm:pt>
    <dgm:pt modelId="{C9738ECD-6764-4A9E-B60A-0C609AEB2F3F}" type="pres">
      <dgm:prSet presAssocID="{396CC23D-C9EA-48FF-88B6-BAC4A3612702}" presName="sibTrans" presStyleLbl="sibTrans1D1" presStyleIdx="0" presStyleCnt="3"/>
      <dgm:spPr/>
    </dgm:pt>
    <dgm:pt modelId="{5E0227F8-0D92-4EB7-B76B-3D32456D5222}" type="pres">
      <dgm:prSet presAssocID="{1EA3512C-4901-4BCE-AC5E-A04C67768076}" presName="node" presStyleLbl="node1" presStyleIdx="1" presStyleCnt="3" custScaleX="13359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81C858-B86B-436C-96D8-5D575BAE8DD8}" type="pres">
      <dgm:prSet presAssocID="{1EA3512C-4901-4BCE-AC5E-A04C67768076}" presName="spNode" presStyleCnt="0"/>
      <dgm:spPr/>
    </dgm:pt>
    <dgm:pt modelId="{29E247A4-9083-49B2-B8AA-F95EF8A6CDA4}" type="pres">
      <dgm:prSet presAssocID="{28D9A23B-DDFF-4222-BBEC-10D140E9E655}" presName="sibTrans" presStyleLbl="sibTrans1D1" presStyleIdx="1" presStyleCnt="3"/>
      <dgm:spPr/>
    </dgm:pt>
    <dgm:pt modelId="{A70F643D-BEE2-4AA6-9564-AB82B8EBB5F2}" type="pres">
      <dgm:prSet presAssocID="{B2509CEC-D1B2-4F31-B813-9A928AB68587}" presName="node" presStyleLbl="node1" presStyleIdx="2" presStyleCnt="3" custScaleX="128725" custScaleY="14513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22A92DA-6452-47DE-8B9A-6608E191B4D4}" type="pres">
      <dgm:prSet presAssocID="{B2509CEC-D1B2-4F31-B813-9A928AB68587}" presName="spNode" presStyleCnt="0"/>
      <dgm:spPr/>
    </dgm:pt>
    <dgm:pt modelId="{B2E25342-1319-4C12-9D1B-B012D0F56522}" type="pres">
      <dgm:prSet presAssocID="{3D5B9C19-6A18-4608-BEB9-4763DE043839}" presName="sibTrans" presStyleLbl="sibTrans1D1" presStyleIdx="2" presStyleCnt="3"/>
      <dgm:spPr/>
    </dgm:pt>
  </dgm:ptLst>
  <dgm:cxnLst>
    <dgm:cxn modelId="{4AE2269B-28A6-49CF-BFD7-952A2E6DB888}" type="presOf" srcId="{3D5B9C19-6A18-4608-BEB9-4763DE043839}" destId="{B2E25342-1319-4C12-9D1B-B012D0F56522}" srcOrd="0" destOrd="0" presId="urn:microsoft.com/office/officeart/2005/8/layout/cycle5"/>
    <dgm:cxn modelId="{3F78AF79-00F1-4CBA-9A7D-B0C12CF55EBD}" type="presOf" srcId="{28D9A23B-DDFF-4222-BBEC-10D140E9E655}" destId="{29E247A4-9083-49B2-B8AA-F95EF8A6CDA4}" srcOrd="0" destOrd="0" presId="urn:microsoft.com/office/officeart/2005/8/layout/cycle5"/>
    <dgm:cxn modelId="{1C8B78A7-A466-44E3-B8E8-23AF81E8E391}" type="presOf" srcId="{804ECF39-F7BA-4F06-AD1B-16AB7AB7B4E6}" destId="{00D206A8-2D67-4893-A5F1-BC822032F92E}" srcOrd="0" destOrd="0" presId="urn:microsoft.com/office/officeart/2005/8/layout/cycle5"/>
    <dgm:cxn modelId="{0DE39429-D246-433D-977F-AD4ED49AE64D}" type="presOf" srcId="{F2439700-F609-472A-935B-C0FA77C504CD}" destId="{85C60262-E746-4B3F-9B41-C745C338569F}" srcOrd="0" destOrd="0" presId="urn:microsoft.com/office/officeart/2005/8/layout/cycle5"/>
    <dgm:cxn modelId="{F91F73CA-F8AC-4935-AF9C-48C302019641}" type="presOf" srcId="{1EA3512C-4901-4BCE-AC5E-A04C67768076}" destId="{5E0227F8-0D92-4EB7-B76B-3D32456D5222}" srcOrd="0" destOrd="0" presId="urn:microsoft.com/office/officeart/2005/8/layout/cycle5"/>
    <dgm:cxn modelId="{EDBB8FBD-655A-4FFA-8DF6-9A3BE56FD063}" type="presOf" srcId="{B2509CEC-D1B2-4F31-B813-9A928AB68587}" destId="{A70F643D-BEE2-4AA6-9564-AB82B8EBB5F2}" srcOrd="0" destOrd="0" presId="urn:microsoft.com/office/officeart/2005/8/layout/cycle5"/>
    <dgm:cxn modelId="{49AFAA44-03A5-46DC-AC40-92CB862088E8}" srcId="{F2439700-F609-472A-935B-C0FA77C504CD}" destId="{804ECF39-F7BA-4F06-AD1B-16AB7AB7B4E6}" srcOrd="0" destOrd="0" parTransId="{6BFA70F6-BC77-40A8-9B40-4F0D9A7ECC84}" sibTransId="{396CC23D-C9EA-48FF-88B6-BAC4A3612702}"/>
    <dgm:cxn modelId="{E171694E-4969-4E45-859A-A5AECAE37F96}" srcId="{F2439700-F609-472A-935B-C0FA77C504CD}" destId="{1EA3512C-4901-4BCE-AC5E-A04C67768076}" srcOrd="1" destOrd="0" parTransId="{1595E24C-DEED-4123-A13F-D96B6AAD72A9}" sibTransId="{28D9A23B-DDFF-4222-BBEC-10D140E9E655}"/>
    <dgm:cxn modelId="{A67F0289-B76C-4B18-BA77-31B976866628}" srcId="{F2439700-F609-472A-935B-C0FA77C504CD}" destId="{B2509CEC-D1B2-4F31-B813-9A928AB68587}" srcOrd="2" destOrd="0" parTransId="{85408027-E5CF-42B7-84D1-400A85D95C59}" sibTransId="{3D5B9C19-6A18-4608-BEB9-4763DE043839}"/>
    <dgm:cxn modelId="{463C8233-6BC3-4779-A483-E929786BE67A}" type="presOf" srcId="{396CC23D-C9EA-48FF-88B6-BAC4A3612702}" destId="{C9738ECD-6764-4A9E-B60A-0C609AEB2F3F}" srcOrd="0" destOrd="0" presId="urn:microsoft.com/office/officeart/2005/8/layout/cycle5"/>
    <dgm:cxn modelId="{C6CDA434-0A24-4A0A-ABEC-F7AD313A09DF}" type="presParOf" srcId="{85C60262-E746-4B3F-9B41-C745C338569F}" destId="{00D206A8-2D67-4893-A5F1-BC822032F92E}" srcOrd="0" destOrd="0" presId="urn:microsoft.com/office/officeart/2005/8/layout/cycle5"/>
    <dgm:cxn modelId="{2677304E-F3B5-4E30-B0A3-BF78B79BA6FD}" type="presParOf" srcId="{85C60262-E746-4B3F-9B41-C745C338569F}" destId="{005DD2AC-72E3-4C10-81B7-5FFAD5635BCB}" srcOrd="1" destOrd="0" presId="urn:microsoft.com/office/officeart/2005/8/layout/cycle5"/>
    <dgm:cxn modelId="{D05FBDC0-34F3-4EAD-B706-5493FE44DB15}" type="presParOf" srcId="{85C60262-E746-4B3F-9B41-C745C338569F}" destId="{C9738ECD-6764-4A9E-B60A-0C609AEB2F3F}" srcOrd="2" destOrd="0" presId="urn:microsoft.com/office/officeart/2005/8/layout/cycle5"/>
    <dgm:cxn modelId="{77E65F48-1241-4720-B191-F6D53304437E}" type="presParOf" srcId="{85C60262-E746-4B3F-9B41-C745C338569F}" destId="{5E0227F8-0D92-4EB7-B76B-3D32456D5222}" srcOrd="3" destOrd="0" presId="urn:microsoft.com/office/officeart/2005/8/layout/cycle5"/>
    <dgm:cxn modelId="{F51AE8C8-5D06-40B6-865E-47817802FB9D}" type="presParOf" srcId="{85C60262-E746-4B3F-9B41-C745C338569F}" destId="{1481C858-B86B-436C-96D8-5D575BAE8DD8}" srcOrd="4" destOrd="0" presId="urn:microsoft.com/office/officeart/2005/8/layout/cycle5"/>
    <dgm:cxn modelId="{25AAE534-8F49-4522-8BA5-8951472780DE}" type="presParOf" srcId="{85C60262-E746-4B3F-9B41-C745C338569F}" destId="{29E247A4-9083-49B2-B8AA-F95EF8A6CDA4}" srcOrd="5" destOrd="0" presId="urn:microsoft.com/office/officeart/2005/8/layout/cycle5"/>
    <dgm:cxn modelId="{3D901609-2984-4E6A-8C32-64D386D6E4A8}" type="presParOf" srcId="{85C60262-E746-4B3F-9B41-C745C338569F}" destId="{A70F643D-BEE2-4AA6-9564-AB82B8EBB5F2}" srcOrd="6" destOrd="0" presId="urn:microsoft.com/office/officeart/2005/8/layout/cycle5"/>
    <dgm:cxn modelId="{E4C95A67-D0CC-4FE7-835B-B26F4F43F303}" type="presParOf" srcId="{85C60262-E746-4B3F-9B41-C745C338569F}" destId="{C22A92DA-6452-47DE-8B9A-6608E191B4D4}" srcOrd="7" destOrd="0" presId="urn:microsoft.com/office/officeart/2005/8/layout/cycle5"/>
    <dgm:cxn modelId="{09FF5AF0-1E7D-4E5D-867E-EF4180AB5C80}" type="presParOf" srcId="{85C60262-E746-4B3F-9B41-C745C338569F}" destId="{B2E25342-1319-4C12-9D1B-B012D0F5652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439700-F609-472A-935B-C0FA77C504C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04ECF39-F7BA-4F06-AD1B-16AB7AB7B4E6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tx1"/>
              </a:solidFill>
            </a:rPr>
            <a:t>Materia prima</a:t>
          </a:r>
          <a:endParaRPr lang="es-GT" sz="3200" dirty="0">
            <a:solidFill>
              <a:schemeClr val="tx1"/>
            </a:solidFill>
          </a:endParaRPr>
        </a:p>
      </dgm:t>
    </dgm:pt>
    <dgm:pt modelId="{6BFA70F6-BC77-40A8-9B40-4F0D9A7ECC84}" type="parTrans" cxnId="{49AFAA44-03A5-46DC-AC40-92CB862088E8}">
      <dgm:prSet/>
      <dgm:spPr/>
      <dgm:t>
        <a:bodyPr/>
        <a:lstStyle/>
        <a:p>
          <a:endParaRPr lang="es-GT" sz="2000"/>
        </a:p>
      </dgm:t>
    </dgm:pt>
    <dgm:pt modelId="{396CC23D-C9EA-48FF-88B6-BAC4A3612702}" type="sibTrans" cxnId="{49AFAA44-03A5-46DC-AC40-92CB862088E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1EA3512C-4901-4BCE-AC5E-A04C67768076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Mano de obra directa</a:t>
          </a:r>
          <a:endParaRPr lang="es-GT" sz="2800" dirty="0">
            <a:solidFill>
              <a:schemeClr val="tx1"/>
            </a:solidFill>
          </a:endParaRPr>
        </a:p>
      </dgm:t>
    </dgm:pt>
    <dgm:pt modelId="{1595E24C-DEED-4123-A13F-D96B6AAD72A9}" type="parTrans" cxnId="{E171694E-4969-4E45-859A-A5AECAE37F96}">
      <dgm:prSet/>
      <dgm:spPr/>
      <dgm:t>
        <a:bodyPr/>
        <a:lstStyle/>
        <a:p>
          <a:endParaRPr lang="es-GT" sz="2000"/>
        </a:p>
      </dgm:t>
    </dgm:pt>
    <dgm:pt modelId="{28D9A23B-DDFF-4222-BBEC-10D140E9E655}" type="sibTrans" cxnId="{E171694E-4969-4E45-859A-A5AECAE37F9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B2509CEC-D1B2-4F31-B813-9A928AB68587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Gastos indirectos de fabricación</a:t>
          </a:r>
          <a:endParaRPr lang="es-GT" sz="2800" dirty="0">
            <a:solidFill>
              <a:schemeClr val="tx1"/>
            </a:solidFill>
          </a:endParaRPr>
        </a:p>
      </dgm:t>
    </dgm:pt>
    <dgm:pt modelId="{85408027-E5CF-42B7-84D1-400A85D95C59}" type="parTrans" cxnId="{A67F0289-B76C-4B18-BA77-31B976866628}">
      <dgm:prSet/>
      <dgm:spPr/>
      <dgm:t>
        <a:bodyPr/>
        <a:lstStyle/>
        <a:p>
          <a:endParaRPr lang="es-GT" sz="2000"/>
        </a:p>
      </dgm:t>
    </dgm:pt>
    <dgm:pt modelId="{3D5B9C19-6A18-4608-BEB9-4763DE043839}" type="sibTrans" cxnId="{A67F0289-B76C-4B18-BA77-31B97686662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85C60262-E746-4B3F-9B41-C745C338569F}" type="pres">
      <dgm:prSet presAssocID="{F2439700-F609-472A-935B-C0FA77C504CD}" presName="cycle" presStyleCnt="0">
        <dgm:presLayoutVars>
          <dgm:dir/>
          <dgm:resizeHandles val="exact"/>
        </dgm:presLayoutVars>
      </dgm:prSet>
      <dgm:spPr/>
    </dgm:pt>
    <dgm:pt modelId="{00D206A8-2D67-4893-A5F1-BC822032F92E}" type="pres">
      <dgm:prSet presAssocID="{804ECF39-F7BA-4F06-AD1B-16AB7AB7B4E6}" presName="node" presStyleLbl="node1" presStyleIdx="0" presStyleCnt="3" custScaleX="204340" custScaleY="12663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05DD2AC-72E3-4C10-81B7-5FFAD5635BCB}" type="pres">
      <dgm:prSet presAssocID="{804ECF39-F7BA-4F06-AD1B-16AB7AB7B4E6}" presName="spNode" presStyleCnt="0"/>
      <dgm:spPr/>
    </dgm:pt>
    <dgm:pt modelId="{C9738ECD-6764-4A9E-B60A-0C609AEB2F3F}" type="pres">
      <dgm:prSet presAssocID="{396CC23D-C9EA-48FF-88B6-BAC4A3612702}" presName="sibTrans" presStyleLbl="sibTrans1D1" presStyleIdx="0" presStyleCnt="3"/>
      <dgm:spPr/>
    </dgm:pt>
    <dgm:pt modelId="{5E0227F8-0D92-4EB7-B76B-3D32456D5222}" type="pres">
      <dgm:prSet presAssocID="{1EA3512C-4901-4BCE-AC5E-A04C67768076}" presName="node" presStyleLbl="node1" presStyleIdx="1" presStyleCnt="3" custScaleX="13359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81C858-B86B-436C-96D8-5D575BAE8DD8}" type="pres">
      <dgm:prSet presAssocID="{1EA3512C-4901-4BCE-AC5E-A04C67768076}" presName="spNode" presStyleCnt="0"/>
      <dgm:spPr/>
    </dgm:pt>
    <dgm:pt modelId="{29E247A4-9083-49B2-B8AA-F95EF8A6CDA4}" type="pres">
      <dgm:prSet presAssocID="{28D9A23B-DDFF-4222-BBEC-10D140E9E655}" presName="sibTrans" presStyleLbl="sibTrans1D1" presStyleIdx="1" presStyleCnt="3"/>
      <dgm:spPr/>
    </dgm:pt>
    <dgm:pt modelId="{A70F643D-BEE2-4AA6-9564-AB82B8EBB5F2}" type="pres">
      <dgm:prSet presAssocID="{B2509CEC-D1B2-4F31-B813-9A928AB68587}" presName="node" presStyleLbl="node1" presStyleIdx="2" presStyleCnt="3" custScaleX="128725" custScaleY="14513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22A92DA-6452-47DE-8B9A-6608E191B4D4}" type="pres">
      <dgm:prSet presAssocID="{B2509CEC-D1B2-4F31-B813-9A928AB68587}" presName="spNode" presStyleCnt="0"/>
      <dgm:spPr/>
    </dgm:pt>
    <dgm:pt modelId="{B2E25342-1319-4C12-9D1B-B012D0F56522}" type="pres">
      <dgm:prSet presAssocID="{3D5B9C19-6A18-4608-BEB9-4763DE043839}" presName="sibTrans" presStyleLbl="sibTrans1D1" presStyleIdx="2" presStyleCnt="3"/>
      <dgm:spPr/>
    </dgm:pt>
  </dgm:ptLst>
  <dgm:cxnLst>
    <dgm:cxn modelId="{E171694E-4969-4E45-859A-A5AECAE37F96}" srcId="{F2439700-F609-472A-935B-C0FA77C504CD}" destId="{1EA3512C-4901-4BCE-AC5E-A04C67768076}" srcOrd="1" destOrd="0" parTransId="{1595E24C-DEED-4123-A13F-D96B6AAD72A9}" sibTransId="{28D9A23B-DDFF-4222-BBEC-10D140E9E655}"/>
    <dgm:cxn modelId="{49AFAA44-03A5-46DC-AC40-92CB862088E8}" srcId="{F2439700-F609-472A-935B-C0FA77C504CD}" destId="{804ECF39-F7BA-4F06-AD1B-16AB7AB7B4E6}" srcOrd="0" destOrd="0" parTransId="{6BFA70F6-BC77-40A8-9B40-4F0D9A7ECC84}" sibTransId="{396CC23D-C9EA-48FF-88B6-BAC4A3612702}"/>
    <dgm:cxn modelId="{A67F0289-B76C-4B18-BA77-31B976866628}" srcId="{F2439700-F609-472A-935B-C0FA77C504CD}" destId="{B2509CEC-D1B2-4F31-B813-9A928AB68587}" srcOrd="2" destOrd="0" parTransId="{85408027-E5CF-42B7-84D1-400A85D95C59}" sibTransId="{3D5B9C19-6A18-4608-BEB9-4763DE043839}"/>
    <dgm:cxn modelId="{4D59FAFD-F39F-4978-8D6B-9DA9DC0599CB}" type="presOf" srcId="{804ECF39-F7BA-4F06-AD1B-16AB7AB7B4E6}" destId="{00D206A8-2D67-4893-A5F1-BC822032F92E}" srcOrd="0" destOrd="0" presId="urn:microsoft.com/office/officeart/2005/8/layout/cycle5"/>
    <dgm:cxn modelId="{6575EEEB-7C41-45E2-A231-3D108DC9B015}" type="presOf" srcId="{1EA3512C-4901-4BCE-AC5E-A04C67768076}" destId="{5E0227F8-0D92-4EB7-B76B-3D32456D5222}" srcOrd="0" destOrd="0" presId="urn:microsoft.com/office/officeart/2005/8/layout/cycle5"/>
    <dgm:cxn modelId="{2E9A1AC1-D16D-436A-A829-A57706B33AE6}" type="presOf" srcId="{3D5B9C19-6A18-4608-BEB9-4763DE043839}" destId="{B2E25342-1319-4C12-9D1B-B012D0F56522}" srcOrd="0" destOrd="0" presId="urn:microsoft.com/office/officeart/2005/8/layout/cycle5"/>
    <dgm:cxn modelId="{2EDBB1DE-48F2-4452-9E10-C885C8DCAB2E}" type="presOf" srcId="{F2439700-F609-472A-935B-C0FA77C504CD}" destId="{85C60262-E746-4B3F-9B41-C745C338569F}" srcOrd="0" destOrd="0" presId="urn:microsoft.com/office/officeart/2005/8/layout/cycle5"/>
    <dgm:cxn modelId="{D43BBA15-A201-45A7-9E88-52A64214007D}" type="presOf" srcId="{B2509CEC-D1B2-4F31-B813-9A928AB68587}" destId="{A70F643D-BEE2-4AA6-9564-AB82B8EBB5F2}" srcOrd="0" destOrd="0" presId="urn:microsoft.com/office/officeart/2005/8/layout/cycle5"/>
    <dgm:cxn modelId="{BA8C4823-8DF1-4FC2-8DC4-CFD25FBA6CEB}" type="presOf" srcId="{396CC23D-C9EA-48FF-88B6-BAC4A3612702}" destId="{C9738ECD-6764-4A9E-B60A-0C609AEB2F3F}" srcOrd="0" destOrd="0" presId="urn:microsoft.com/office/officeart/2005/8/layout/cycle5"/>
    <dgm:cxn modelId="{7699A9DF-4FD4-47C8-AB1A-CA025353E391}" type="presOf" srcId="{28D9A23B-DDFF-4222-BBEC-10D140E9E655}" destId="{29E247A4-9083-49B2-B8AA-F95EF8A6CDA4}" srcOrd="0" destOrd="0" presId="urn:microsoft.com/office/officeart/2005/8/layout/cycle5"/>
    <dgm:cxn modelId="{68CB70FC-86CA-4A07-84A9-80EE716B3574}" type="presParOf" srcId="{85C60262-E746-4B3F-9B41-C745C338569F}" destId="{00D206A8-2D67-4893-A5F1-BC822032F92E}" srcOrd="0" destOrd="0" presId="urn:microsoft.com/office/officeart/2005/8/layout/cycle5"/>
    <dgm:cxn modelId="{D87DC71A-99DB-40EB-8BBF-679A87DCF2B2}" type="presParOf" srcId="{85C60262-E746-4B3F-9B41-C745C338569F}" destId="{005DD2AC-72E3-4C10-81B7-5FFAD5635BCB}" srcOrd="1" destOrd="0" presId="urn:microsoft.com/office/officeart/2005/8/layout/cycle5"/>
    <dgm:cxn modelId="{C0AFC7B1-10AF-4186-8BB7-3EB753828703}" type="presParOf" srcId="{85C60262-E746-4B3F-9B41-C745C338569F}" destId="{C9738ECD-6764-4A9E-B60A-0C609AEB2F3F}" srcOrd="2" destOrd="0" presId="urn:microsoft.com/office/officeart/2005/8/layout/cycle5"/>
    <dgm:cxn modelId="{7B3C4E02-2055-4CB1-8B66-D4A7F95BB075}" type="presParOf" srcId="{85C60262-E746-4B3F-9B41-C745C338569F}" destId="{5E0227F8-0D92-4EB7-B76B-3D32456D5222}" srcOrd="3" destOrd="0" presId="urn:microsoft.com/office/officeart/2005/8/layout/cycle5"/>
    <dgm:cxn modelId="{505C8FB6-7FAF-43B8-8B08-FF05EE4323DB}" type="presParOf" srcId="{85C60262-E746-4B3F-9B41-C745C338569F}" destId="{1481C858-B86B-436C-96D8-5D575BAE8DD8}" srcOrd="4" destOrd="0" presId="urn:microsoft.com/office/officeart/2005/8/layout/cycle5"/>
    <dgm:cxn modelId="{9EE26B5A-DF4C-46B1-9836-BD8E76750C5D}" type="presParOf" srcId="{85C60262-E746-4B3F-9B41-C745C338569F}" destId="{29E247A4-9083-49B2-B8AA-F95EF8A6CDA4}" srcOrd="5" destOrd="0" presId="urn:microsoft.com/office/officeart/2005/8/layout/cycle5"/>
    <dgm:cxn modelId="{D9191DD4-1781-4422-BBB4-6C4A05CCB994}" type="presParOf" srcId="{85C60262-E746-4B3F-9B41-C745C338569F}" destId="{A70F643D-BEE2-4AA6-9564-AB82B8EBB5F2}" srcOrd="6" destOrd="0" presId="urn:microsoft.com/office/officeart/2005/8/layout/cycle5"/>
    <dgm:cxn modelId="{7FD1DA89-A3C0-49E4-B79D-E5A3CE32565F}" type="presParOf" srcId="{85C60262-E746-4B3F-9B41-C745C338569F}" destId="{C22A92DA-6452-47DE-8B9A-6608E191B4D4}" srcOrd="7" destOrd="0" presId="urn:microsoft.com/office/officeart/2005/8/layout/cycle5"/>
    <dgm:cxn modelId="{2C22B27C-2C58-4D22-A158-BC0D9542D722}" type="presParOf" srcId="{85C60262-E746-4B3F-9B41-C745C338569F}" destId="{B2E25342-1319-4C12-9D1B-B012D0F5652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439700-F609-472A-935B-C0FA77C504C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04ECF39-F7BA-4F06-AD1B-16AB7AB7B4E6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tx1"/>
              </a:solidFill>
            </a:rPr>
            <a:t>Costos fijos</a:t>
          </a:r>
          <a:endParaRPr lang="es-GT" sz="3200" dirty="0">
            <a:solidFill>
              <a:schemeClr val="tx1"/>
            </a:solidFill>
          </a:endParaRPr>
        </a:p>
      </dgm:t>
    </dgm:pt>
    <dgm:pt modelId="{6BFA70F6-BC77-40A8-9B40-4F0D9A7ECC84}" type="parTrans" cxnId="{49AFAA44-03A5-46DC-AC40-92CB862088E8}">
      <dgm:prSet/>
      <dgm:spPr/>
      <dgm:t>
        <a:bodyPr/>
        <a:lstStyle/>
        <a:p>
          <a:endParaRPr lang="es-GT" sz="2000"/>
        </a:p>
      </dgm:t>
    </dgm:pt>
    <dgm:pt modelId="{396CC23D-C9EA-48FF-88B6-BAC4A3612702}" type="sibTrans" cxnId="{49AFAA44-03A5-46DC-AC40-92CB862088E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1EA3512C-4901-4BCE-AC5E-A04C67768076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Costos variables</a:t>
          </a:r>
          <a:endParaRPr lang="es-GT" sz="2800" dirty="0">
            <a:solidFill>
              <a:schemeClr val="tx1"/>
            </a:solidFill>
          </a:endParaRPr>
        </a:p>
      </dgm:t>
    </dgm:pt>
    <dgm:pt modelId="{1595E24C-DEED-4123-A13F-D96B6AAD72A9}" type="parTrans" cxnId="{E171694E-4969-4E45-859A-A5AECAE37F96}">
      <dgm:prSet/>
      <dgm:spPr/>
      <dgm:t>
        <a:bodyPr/>
        <a:lstStyle/>
        <a:p>
          <a:endParaRPr lang="es-GT" sz="2000"/>
        </a:p>
      </dgm:t>
    </dgm:pt>
    <dgm:pt modelId="{28D9A23B-DDFF-4222-BBEC-10D140E9E655}" type="sibTrans" cxnId="{E171694E-4969-4E45-859A-A5AECAE37F9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B2509CEC-D1B2-4F31-B813-9A928AB68587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Costos mixtos</a:t>
          </a:r>
        </a:p>
        <a:p>
          <a:r>
            <a:rPr lang="es-ES" sz="2800" dirty="0" smtClean="0">
              <a:solidFill>
                <a:schemeClr val="tx1"/>
              </a:solidFill>
            </a:rPr>
            <a:t>a. </a:t>
          </a:r>
          <a:r>
            <a:rPr lang="es-ES" sz="2800" dirty="0" err="1" smtClean="0">
              <a:solidFill>
                <a:schemeClr val="tx1"/>
              </a:solidFill>
            </a:rPr>
            <a:t>Semi</a:t>
          </a:r>
          <a:r>
            <a:rPr lang="es-ES" sz="2800" dirty="0" smtClean="0">
              <a:solidFill>
                <a:schemeClr val="tx1"/>
              </a:solidFill>
            </a:rPr>
            <a:t>-variables</a:t>
          </a:r>
        </a:p>
        <a:p>
          <a:r>
            <a:rPr lang="es-ES" sz="2800" dirty="0" smtClean="0">
              <a:solidFill>
                <a:schemeClr val="tx1"/>
              </a:solidFill>
            </a:rPr>
            <a:t>b. Escalonados</a:t>
          </a:r>
          <a:endParaRPr lang="es-GT" sz="2800" dirty="0">
            <a:solidFill>
              <a:schemeClr val="tx1"/>
            </a:solidFill>
          </a:endParaRPr>
        </a:p>
      </dgm:t>
    </dgm:pt>
    <dgm:pt modelId="{85408027-E5CF-42B7-84D1-400A85D95C59}" type="parTrans" cxnId="{A67F0289-B76C-4B18-BA77-31B976866628}">
      <dgm:prSet/>
      <dgm:spPr/>
      <dgm:t>
        <a:bodyPr/>
        <a:lstStyle/>
        <a:p>
          <a:endParaRPr lang="es-GT" sz="2000"/>
        </a:p>
      </dgm:t>
    </dgm:pt>
    <dgm:pt modelId="{3D5B9C19-6A18-4608-BEB9-4763DE043839}" type="sibTrans" cxnId="{A67F0289-B76C-4B18-BA77-31B97686662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/>
        </a:p>
      </dgm:t>
    </dgm:pt>
    <dgm:pt modelId="{85C60262-E746-4B3F-9B41-C745C338569F}" type="pres">
      <dgm:prSet presAssocID="{F2439700-F609-472A-935B-C0FA77C504CD}" presName="cycle" presStyleCnt="0">
        <dgm:presLayoutVars>
          <dgm:dir/>
          <dgm:resizeHandles val="exact"/>
        </dgm:presLayoutVars>
      </dgm:prSet>
      <dgm:spPr/>
    </dgm:pt>
    <dgm:pt modelId="{00D206A8-2D67-4893-A5F1-BC822032F92E}" type="pres">
      <dgm:prSet presAssocID="{804ECF39-F7BA-4F06-AD1B-16AB7AB7B4E6}" presName="node" presStyleLbl="node1" presStyleIdx="0" presStyleCnt="3" custScaleX="204340" custScaleY="12663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05DD2AC-72E3-4C10-81B7-5FFAD5635BCB}" type="pres">
      <dgm:prSet presAssocID="{804ECF39-F7BA-4F06-AD1B-16AB7AB7B4E6}" presName="spNode" presStyleCnt="0"/>
      <dgm:spPr/>
    </dgm:pt>
    <dgm:pt modelId="{C9738ECD-6764-4A9E-B60A-0C609AEB2F3F}" type="pres">
      <dgm:prSet presAssocID="{396CC23D-C9EA-48FF-88B6-BAC4A3612702}" presName="sibTrans" presStyleLbl="sibTrans1D1" presStyleIdx="0" presStyleCnt="3"/>
      <dgm:spPr/>
    </dgm:pt>
    <dgm:pt modelId="{5E0227F8-0D92-4EB7-B76B-3D32456D5222}" type="pres">
      <dgm:prSet presAssocID="{1EA3512C-4901-4BCE-AC5E-A04C67768076}" presName="node" presStyleLbl="node1" presStyleIdx="1" presStyleCnt="3" custScaleX="8857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81C858-B86B-436C-96D8-5D575BAE8DD8}" type="pres">
      <dgm:prSet presAssocID="{1EA3512C-4901-4BCE-AC5E-A04C67768076}" presName="spNode" presStyleCnt="0"/>
      <dgm:spPr/>
    </dgm:pt>
    <dgm:pt modelId="{29E247A4-9083-49B2-B8AA-F95EF8A6CDA4}" type="pres">
      <dgm:prSet presAssocID="{28D9A23B-DDFF-4222-BBEC-10D140E9E655}" presName="sibTrans" presStyleLbl="sibTrans1D1" presStyleIdx="1" presStyleCnt="3"/>
      <dgm:spPr/>
    </dgm:pt>
    <dgm:pt modelId="{A70F643D-BEE2-4AA6-9564-AB82B8EBB5F2}" type="pres">
      <dgm:prSet presAssocID="{B2509CEC-D1B2-4F31-B813-9A928AB68587}" presName="node" presStyleLbl="node1" presStyleIdx="2" presStyleCnt="3" custScaleX="154429" custScaleY="16456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22A92DA-6452-47DE-8B9A-6608E191B4D4}" type="pres">
      <dgm:prSet presAssocID="{B2509CEC-D1B2-4F31-B813-9A928AB68587}" presName="spNode" presStyleCnt="0"/>
      <dgm:spPr/>
    </dgm:pt>
    <dgm:pt modelId="{B2E25342-1319-4C12-9D1B-B012D0F56522}" type="pres">
      <dgm:prSet presAssocID="{3D5B9C19-6A18-4608-BEB9-4763DE043839}" presName="sibTrans" presStyleLbl="sibTrans1D1" presStyleIdx="2" presStyleCnt="3"/>
      <dgm:spPr/>
    </dgm:pt>
  </dgm:ptLst>
  <dgm:cxnLst>
    <dgm:cxn modelId="{D538CB37-2157-4CAC-80BE-16BE8DAB1D56}" type="presOf" srcId="{396CC23D-C9EA-48FF-88B6-BAC4A3612702}" destId="{C9738ECD-6764-4A9E-B60A-0C609AEB2F3F}" srcOrd="0" destOrd="0" presId="urn:microsoft.com/office/officeart/2005/8/layout/cycle5"/>
    <dgm:cxn modelId="{F128922D-8D4A-4ED0-BA38-47885E3E6DA7}" type="presOf" srcId="{804ECF39-F7BA-4F06-AD1B-16AB7AB7B4E6}" destId="{00D206A8-2D67-4893-A5F1-BC822032F92E}" srcOrd="0" destOrd="0" presId="urn:microsoft.com/office/officeart/2005/8/layout/cycle5"/>
    <dgm:cxn modelId="{E171694E-4969-4E45-859A-A5AECAE37F96}" srcId="{F2439700-F609-472A-935B-C0FA77C504CD}" destId="{1EA3512C-4901-4BCE-AC5E-A04C67768076}" srcOrd="1" destOrd="0" parTransId="{1595E24C-DEED-4123-A13F-D96B6AAD72A9}" sibTransId="{28D9A23B-DDFF-4222-BBEC-10D140E9E655}"/>
    <dgm:cxn modelId="{49AFAA44-03A5-46DC-AC40-92CB862088E8}" srcId="{F2439700-F609-472A-935B-C0FA77C504CD}" destId="{804ECF39-F7BA-4F06-AD1B-16AB7AB7B4E6}" srcOrd="0" destOrd="0" parTransId="{6BFA70F6-BC77-40A8-9B40-4F0D9A7ECC84}" sibTransId="{396CC23D-C9EA-48FF-88B6-BAC4A3612702}"/>
    <dgm:cxn modelId="{A67F0289-B76C-4B18-BA77-31B976866628}" srcId="{F2439700-F609-472A-935B-C0FA77C504CD}" destId="{B2509CEC-D1B2-4F31-B813-9A928AB68587}" srcOrd="2" destOrd="0" parTransId="{85408027-E5CF-42B7-84D1-400A85D95C59}" sibTransId="{3D5B9C19-6A18-4608-BEB9-4763DE043839}"/>
    <dgm:cxn modelId="{AEE735F2-29B7-4D98-A1DE-98FFDE633C51}" type="presOf" srcId="{F2439700-F609-472A-935B-C0FA77C504CD}" destId="{85C60262-E746-4B3F-9B41-C745C338569F}" srcOrd="0" destOrd="0" presId="urn:microsoft.com/office/officeart/2005/8/layout/cycle5"/>
    <dgm:cxn modelId="{F65FB2BE-AF1D-41B4-858C-64B1718346E2}" type="presOf" srcId="{B2509CEC-D1B2-4F31-B813-9A928AB68587}" destId="{A70F643D-BEE2-4AA6-9564-AB82B8EBB5F2}" srcOrd="0" destOrd="0" presId="urn:microsoft.com/office/officeart/2005/8/layout/cycle5"/>
    <dgm:cxn modelId="{D2F4FC90-E72B-4439-BA2F-1DAAB9958186}" type="presOf" srcId="{28D9A23B-DDFF-4222-BBEC-10D140E9E655}" destId="{29E247A4-9083-49B2-B8AA-F95EF8A6CDA4}" srcOrd="0" destOrd="0" presId="urn:microsoft.com/office/officeart/2005/8/layout/cycle5"/>
    <dgm:cxn modelId="{DCE26FF5-E17B-4CFE-AD99-5021CCCA2FDF}" type="presOf" srcId="{3D5B9C19-6A18-4608-BEB9-4763DE043839}" destId="{B2E25342-1319-4C12-9D1B-B012D0F56522}" srcOrd="0" destOrd="0" presId="urn:microsoft.com/office/officeart/2005/8/layout/cycle5"/>
    <dgm:cxn modelId="{1436AA36-F419-4709-9B8A-A59E760CB0E6}" type="presOf" srcId="{1EA3512C-4901-4BCE-AC5E-A04C67768076}" destId="{5E0227F8-0D92-4EB7-B76B-3D32456D5222}" srcOrd="0" destOrd="0" presId="urn:microsoft.com/office/officeart/2005/8/layout/cycle5"/>
    <dgm:cxn modelId="{6EB71AFF-CC2F-4D9C-8AFC-FCB1F5B71054}" type="presParOf" srcId="{85C60262-E746-4B3F-9B41-C745C338569F}" destId="{00D206A8-2D67-4893-A5F1-BC822032F92E}" srcOrd="0" destOrd="0" presId="urn:microsoft.com/office/officeart/2005/8/layout/cycle5"/>
    <dgm:cxn modelId="{B7D7CE57-8FEA-4180-BC19-7FC466169372}" type="presParOf" srcId="{85C60262-E746-4B3F-9B41-C745C338569F}" destId="{005DD2AC-72E3-4C10-81B7-5FFAD5635BCB}" srcOrd="1" destOrd="0" presId="urn:microsoft.com/office/officeart/2005/8/layout/cycle5"/>
    <dgm:cxn modelId="{5B57287E-7184-4F22-A0F9-8E46D911B29E}" type="presParOf" srcId="{85C60262-E746-4B3F-9B41-C745C338569F}" destId="{C9738ECD-6764-4A9E-B60A-0C609AEB2F3F}" srcOrd="2" destOrd="0" presId="urn:microsoft.com/office/officeart/2005/8/layout/cycle5"/>
    <dgm:cxn modelId="{B11D8983-F8C0-44FA-AF72-DB055C350FC1}" type="presParOf" srcId="{85C60262-E746-4B3F-9B41-C745C338569F}" destId="{5E0227F8-0D92-4EB7-B76B-3D32456D5222}" srcOrd="3" destOrd="0" presId="urn:microsoft.com/office/officeart/2005/8/layout/cycle5"/>
    <dgm:cxn modelId="{72D7D707-6C9D-4189-99D6-FA8ACA39D34F}" type="presParOf" srcId="{85C60262-E746-4B3F-9B41-C745C338569F}" destId="{1481C858-B86B-436C-96D8-5D575BAE8DD8}" srcOrd="4" destOrd="0" presId="urn:microsoft.com/office/officeart/2005/8/layout/cycle5"/>
    <dgm:cxn modelId="{42090E71-6137-4BC5-9032-485B7FC1FB85}" type="presParOf" srcId="{85C60262-E746-4B3F-9B41-C745C338569F}" destId="{29E247A4-9083-49B2-B8AA-F95EF8A6CDA4}" srcOrd="5" destOrd="0" presId="urn:microsoft.com/office/officeart/2005/8/layout/cycle5"/>
    <dgm:cxn modelId="{3EEFE99F-636D-42FA-9532-03008A2B614F}" type="presParOf" srcId="{85C60262-E746-4B3F-9B41-C745C338569F}" destId="{A70F643D-BEE2-4AA6-9564-AB82B8EBB5F2}" srcOrd="6" destOrd="0" presId="urn:microsoft.com/office/officeart/2005/8/layout/cycle5"/>
    <dgm:cxn modelId="{222CDB46-9D4A-4F59-B943-AA064C301BF0}" type="presParOf" srcId="{85C60262-E746-4B3F-9B41-C745C338569F}" destId="{C22A92DA-6452-47DE-8B9A-6608E191B4D4}" srcOrd="7" destOrd="0" presId="urn:microsoft.com/office/officeart/2005/8/layout/cycle5"/>
    <dgm:cxn modelId="{ED82B45B-45C6-4757-AEC2-79549B4E57B2}" type="presParOf" srcId="{85C60262-E746-4B3F-9B41-C745C338569F}" destId="{B2E25342-1319-4C12-9D1B-B012D0F5652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439700-F609-472A-935B-C0FA77C504C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04ECF39-F7BA-4F06-AD1B-16AB7AB7B4E6}">
      <dgm:prSet phldrT="[Texto]" custT="1"/>
      <dgm:spPr/>
      <dgm:t>
        <a:bodyPr/>
        <a:lstStyle/>
        <a:p>
          <a:r>
            <a:rPr lang="es-GT" sz="3200" dirty="0" smtClean="0">
              <a:solidFill>
                <a:schemeClr val="tx1"/>
              </a:solidFill>
            </a:rPr>
            <a:t>Históricos o reales</a:t>
          </a:r>
          <a:endParaRPr lang="es-GT" sz="3200" dirty="0">
            <a:solidFill>
              <a:schemeClr val="tx1"/>
            </a:solidFill>
          </a:endParaRPr>
        </a:p>
      </dgm:t>
    </dgm:pt>
    <dgm:pt modelId="{6BFA70F6-BC77-40A8-9B40-4F0D9A7ECC84}" type="parTrans" cxnId="{49AFAA44-03A5-46DC-AC40-92CB862088E8}">
      <dgm:prSet/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396CC23D-C9EA-48FF-88B6-BAC4A3612702}" type="sibTrans" cxnId="{49AFAA44-03A5-46DC-AC40-92CB862088E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B2509CEC-D1B2-4F31-B813-9A928AB68587}">
      <dgm:prSet phldrT="[Texto]" custT="1"/>
      <dgm:spPr/>
      <dgm:t>
        <a:bodyPr/>
        <a:lstStyle/>
        <a:p>
          <a:r>
            <a:rPr lang="es-GT" sz="2800" dirty="0" smtClean="0">
              <a:solidFill>
                <a:schemeClr val="tx1"/>
              </a:solidFill>
            </a:rPr>
            <a:t>Predeterminados</a:t>
          </a:r>
          <a:endParaRPr lang="es-GT" sz="2800" dirty="0">
            <a:solidFill>
              <a:schemeClr val="tx1"/>
            </a:solidFill>
          </a:endParaRPr>
        </a:p>
      </dgm:t>
    </dgm:pt>
    <dgm:pt modelId="{85408027-E5CF-42B7-84D1-400A85D95C59}" type="parTrans" cxnId="{A67F0289-B76C-4B18-BA77-31B976866628}">
      <dgm:prSet/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3D5B9C19-6A18-4608-BEB9-4763DE043839}" type="sibTrans" cxnId="{A67F0289-B76C-4B18-BA77-31B97686662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85C60262-E746-4B3F-9B41-C745C338569F}" type="pres">
      <dgm:prSet presAssocID="{F2439700-F609-472A-935B-C0FA77C504CD}" presName="cycle" presStyleCnt="0">
        <dgm:presLayoutVars>
          <dgm:dir/>
          <dgm:resizeHandles val="exact"/>
        </dgm:presLayoutVars>
      </dgm:prSet>
      <dgm:spPr/>
    </dgm:pt>
    <dgm:pt modelId="{00D206A8-2D67-4893-A5F1-BC822032F92E}" type="pres">
      <dgm:prSet presAssocID="{804ECF39-F7BA-4F06-AD1B-16AB7AB7B4E6}" presName="node" presStyleLbl="node1" presStyleIdx="0" presStyleCnt="2" custScaleX="98450" custScaleY="12173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05DD2AC-72E3-4C10-81B7-5FFAD5635BCB}" type="pres">
      <dgm:prSet presAssocID="{804ECF39-F7BA-4F06-AD1B-16AB7AB7B4E6}" presName="spNode" presStyleCnt="0"/>
      <dgm:spPr/>
    </dgm:pt>
    <dgm:pt modelId="{C9738ECD-6764-4A9E-B60A-0C609AEB2F3F}" type="pres">
      <dgm:prSet presAssocID="{396CC23D-C9EA-48FF-88B6-BAC4A3612702}" presName="sibTrans" presStyleLbl="sibTrans1D1" presStyleIdx="0" presStyleCnt="2"/>
      <dgm:spPr/>
    </dgm:pt>
    <dgm:pt modelId="{A70F643D-BEE2-4AA6-9564-AB82B8EBB5F2}" type="pres">
      <dgm:prSet presAssocID="{B2509CEC-D1B2-4F31-B813-9A928AB68587}" presName="node" presStyleLbl="node1" presStyleIdx="1" presStyleCnt="2" custScaleX="51508" custScaleY="16456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22A92DA-6452-47DE-8B9A-6608E191B4D4}" type="pres">
      <dgm:prSet presAssocID="{B2509CEC-D1B2-4F31-B813-9A928AB68587}" presName="spNode" presStyleCnt="0"/>
      <dgm:spPr/>
    </dgm:pt>
    <dgm:pt modelId="{B2E25342-1319-4C12-9D1B-B012D0F56522}" type="pres">
      <dgm:prSet presAssocID="{3D5B9C19-6A18-4608-BEB9-4763DE043839}" presName="sibTrans" presStyleLbl="sibTrans1D1" presStyleIdx="1" presStyleCnt="2"/>
      <dgm:spPr/>
    </dgm:pt>
  </dgm:ptLst>
  <dgm:cxnLst>
    <dgm:cxn modelId="{C491F44D-4F6A-4CB9-8813-C5B16E1D4D94}" type="presOf" srcId="{3D5B9C19-6A18-4608-BEB9-4763DE043839}" destId="{B2E25342-1319-4C12-9D1B-B012D0F56522}" srcOrd="0" destOrd="0" presId="urn:microsoft.com/office/officeart/2005/8/layout/cycle5"/>
    <dgm:cxn modelId="{49AFAA44-03A5-46DC-AC40-92CB862088E8}" srcId="{F2439700-F609-472A-935B-C0FA77C504CD}" destId="{804ECF39-F7BA-4F06-AD1B-16AB7AB7B4E6}" srcOrd="0" destOrd="0" parTransId="{6BFA70F6-BC77-40A8-9B40-4F0D9A7ECC84}" sibTransId="{396CC23D-C9EA-48FF-88B6-BAC4A3612702}"/>
    <dgm:cxn modelId="{49BD7FD1-29CA-47F3-AD68-0AB5BF2F9431}" type="presOf" srcId="{804ECF39-F7BA-4F06-AD1B-16AB7AB7B4E6}" destId="{00D206A8-2D67-4893-A5F1-BC822032F92E}" srcOrd="0" destOrd="0" presId="urn:microsoft.com/office/officeart/2005/8/layout/cycle5"/>
    <dgm:cxn modelId="{17F7D27D-EF6A-4C31-A69D-EE3FE8112FF0}" type="presOf" srcId="{F2439700-F609-472A-935B-C0FA77C504CD}" destId="{85C60262-E746-4B3F-9B41-C745C338569F}" srcOrd="0" destOrd="0" presId="urn:microsoft.com/office/officeart/2005/8/layout/cycle5"/>
    <dgm:cxn modelId="{A67F0289-B76C-4B18-BA77-31B976866628}" srcId="{F2439700-F609-472A-935B-C0FA77C504CD}" destId="{B2509CEC-D1B2-4F31-B813-9A928AB68587}" srcOrd="1" destOrd="0" parTransId="{85408027-E5CF-42B7-84D1-400A85D95C59}" sibTransId="{3D5B9C19-6A18-4608-BEB9-4763DE043839}"/>
    <dgm:cxn modelId="{5E68D0AF-F749-40DA-938B-2618D3C67D77}" type="presOf" srcId="{B2509CEC-D1B2-4F31-B813-9A928AB68587}" destId="{A70F643D-BEE2-4AA6-9564-AB82B8EBB5F2}" srcOrd="0" destOrd="0" presId="urn:microsoft.com/office/officeart/2005/8/layout/cycle5"/>
    <dgm:cxn modelId="{261D0F42-B418-4370-95F4-8427F4C8A3C7}" type="presOf" srcId="{396CC23D-C9EA-48FF-88B6-BAC4A3612702}" destId="{C9738ECD-6764-4A9E-B60A-0C609AEB2F3F}" srcOrd="0" destOrd="0" presId="urn:microsoft.com/office/officeart/2005/8/layout/cycle5"/>
    <dgm:cxn modelId="{A3D90B1C-1CBC-4151-979A-B89EF9A819E2}" type="presParOf" srcId="{85C60262-E746-4B3F-9B41-C745C338569F}" destId="{00D206A8-2D67-4893-A5F1-BC822032F92E}" srcOrd="0" destOrd="0" presId="urn:microsoft.com/office/officeart/2005/8/layout/cycle5"/>
    <dgm:cxn modelId="{6E64083A-06DB-4BCB-92AD-042EA08F7883}" type="presParOf" srcId="{85C60262-E746-4B3F-9B41-C745C338569F}" destId="{005DD2AC-72E3-4C10-81B7-5FFAD5635BCB}" srcOrd="1" destOrd="0" presId="urn:microsoft.com/office/officeart/2005/8/layout/cycle5"/>
    <dgm:cxn modelId="{B10C4A07-FC4B-48C2-9507-AD359A361493}" type="presParOf" srcId="{85C60262-E746-4B3F-9B41-C745C338569F}" destId="{C9738ECD-6764-4A9E-B60A-0C609AEB2F3F}" srcOrd="2" destOrd="0" presId="urn:microsoft.com/office/officeart/2005/8/layout/cycle5"/>
    <dgm:cxn modelId="{793CAB14-C668-4980-A685-232F2305C89C}" type="presParOf" srcId="{85C60262-E746-4B3F-9B41-C745C338569F}" destId="{A70F643D-BEE2-4AA6-9564-AB82B8EBB5F2}" srcOrd="3" destOrd="0" presId="urn:microsoft.com/office/officeart/2005/8/layout/cycle5"/>
    <dgm:cxn modelId="{988E5079-0AC9-4582-88D4-E4D0301641D5}" type="presParOf" srcId="{85C60262-E746-4B3F-9B41-C745C338569F}" destId="{C22A92DA-6452-47DE-8B9A-6608E191B4D4}" srcOrd="4" destOrd="0" presId="urn:microsoft.com/office/officeart/2005/8/layout/cycle5"/>
    <dgm:cxn modelId="{D7340221-DA29-4BE3-8210-74F62E8D8F64}" type="presParOf" srcId="{85C60262-E746-4B3F-9B41-C745C338569F}" destId="{B2E25342-1319-4C12-9D1B-B012D0F56522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439700-F609-472A-935B-C0FA77C504C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04ECF39-F7BA-4F06-AD1B-16AB7AB7B4E6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tx1"/>
              </a:solidFill>
            </a:rPr>
            <a:t>Por proceso continuo</a:t>
          </a:r>
          <a:endParaRPr lang="es-GT" sz="3200" dirty="0">
            <a:solidFill>
              <a:schemeClr val="tx1"/>
            </a:solidFill>
          </a:endParaRPr>
        </a:p>
      </dgm:t>
    </dgm:pt>
    <dgm:pt modelId="{6BFA70F6-BC77-40A8-9B40-4F0D9A7ECC84}" type="parTrans" cxnId="{49AFAA44-03A5-46DC-AC40-92CB862088E8}">
      <dgm:prSet/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396CC23D-C9EA-48FF-88B6-BAC4A3612702}" type="sibTrans" cxnId="{49AFAA44-03A5-46DC-AC40-92CB862088E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B2509CEC-D1B2-4F31-B813-9A928AB68587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Por órdenes específicas de fabricación</a:t>
          </a:r>
          <a:endParaRPr lang="es-GT" sz="2800" dirty="0">
            <a:solidFill>
              <a:schemeClr val="tx1"/>
            </a:solidFill>
          </a:endParaRPr>
        </a:p>
      </dgm:t>
    </dgm:pt>
    <dgm:pt modelId="{85408027-E5CF-42B7-84D1-400A85D95C59}" type="parTrans" cxnId="{A67F0289-B76C-4B18-BA77-31B976866628}">
      <dgm:prSet/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3D5B9C19-6A18-4608-BEB9-4763DE043839}" type="sibTrans" cxnId="{A67F0289-B76C-4B18-BA77-31B97686662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GT" sz="2000">
            <a:solidFill>
              <a:schemeClr val="tx1"/>
            </a:solidFill>
          </a:endParaRPr>
        </a:p>
      </dgm:t>
    </dgm:pt>
    <dgm:pt modelId="{85C60262-E746-4B3F-9B41-C745C338569F}" type="pres">
      <dgm:prSet presAssocID="{F2439700-F609-472A-935B-C0FA77C504CD}" presName="cycle" presStyleCnt="0">
        <dgm:presLayoutVars>
          <dgm:dir/>
          <dgm:resizeHandles val="exact"/>
        </dgm:presLayoutVars>
      </dgm:prSet>
      <dgm:spPr/>
    </dgm:pt>
    <dgm:pt modelId="{00D206A8-2D67-4893-A5F1-BC822032F92E}" type="pres">
      <dgm:prSet presAssocID="{804ECF39-F7BA-4F06-AD1B-16AB7AB7B4E6}" presName="node" presStyleLbl="node1" presStyleIdx="0" presStyleCnt="2" custScaleX="75243" custScaleY="10956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05DD2AC-72E3-4C10-81B7-5FFAD5635BCB}" type="pres">
      <dgm:prSet presAssocID="{804ECF39-F7BA-4F06-AD1B-16AB7AB7B4E6}" presName="spNode" presStyleCnt="0"/>
      <dgm:spPr/>
    </dgm:pt>
    <dgm:pt modelId="{C9738ECD-6764-4A9E-B60A-0C609AEB2F3F}" type="pres">
      <dgm:prSet presAssocID="{396CC23D-C9EA-48FF-88B6-BAC4A3612702}" presName="sibTrans" presStyleLbl="sibTrans1D1" presStyleIdx="0" presStyleCnt="2"/>
      <dgm:spPr/>
    </dgm:pt>
    <dgm:pt modelId="{A70F643D-BEE2-4AA6-9564-AB82B8EBB5F2}" type="pres">
      <dgm:prSet presAssocID="{B2509CEC-D1B2-4F31-B813-9A928AB68587}" presName="node" presStyleLbl="node1" presStyleIdx="1" presStyleCnt="2" custScaleX="70285" custScaleY="12782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22A92DA-6452-47DE-8B9A-6608E191B4D4}" type="pres">
      <dgm:prSet presAssocID="{B2509CEC-D1B2-4F31-B813-9A928AB68587}" presName="spNode" presStyleCnt="0"/>
      <dgm:spPr/>
    </dgm:pt>
    <dgm:pt modelId="{B2E25342-1319-4C12-9D1B-B012D0F56522}" type="pres">
      <dgm:prSet presAssocID="{3D5B9C19-6A18-4608-BEB9-4763DE043839}" presName="sibTrans" presStyleLbl="sibTrans1D1" presStyleIdx="1" presStyleCnt="2"/>
      <dgm:spPr/>
    </dgm:pt>
  </dgm:ptLst>
  <dgm:cxnLst>
    <dgm:cxn modelId="{8A1B887A-3EC9-4DA6-AF6E-105FB24654AC}" type="presOf" srcId="{3D5B9C19-6A18-4608-BEB9-4763DE043839}" destId="{B2E25342-1319-4C12-9D1B-B012D0F56522}" srcOrd="0" destOrd="0" presId="urn:microsoft.com/office/officeart/2005/8/layout/cycle5"/>
    <dgm:cxn modelId="{49AFAA44-03A5-46DC-AC40-92CB862088E8}" srcId="{F2439700-F609-472A-935B-C0FA77C504CD}" destId="{804ECF39-F7BA-4F06-AD1B-16AB7AB7B4E6}" srcOrd="0" destOrd="0" parTransId="{6BFA70F6-BC77-40A8-9B40-4F0D9A7ECC84}" sibTransId="{396CC23D-C9EA-48FF-88B6-BAC4A3612702}"/>
    <dgm:cxn modelId="{A67F0289-B76C-4B18-BA77-31B976866628}" srcId="{F2439700-F609-472A-935B-C0FA77C504CD}" destId="{B2509CEC-D1B2-4F31-B813-9A928AB68587}" srcOrd="1" destOrd="0" parTransId="{85408027-E5CF-42B7-84D1-400A85D95C59}" sibTransId="{3D5B9C19-6A18-4608-BEB9-4763DE043839}"/>
    <dgm:cxn modelId="{BC541C05-EBDF-4985-8A89-B7B8B66FB19F}" type="presOf" srcId="{F2439700-F609-472A-935B-C0FA77C504CD}" destId="{85C60262-E746-4B3F-9B41-C745C338569F}" srcOrd="0" destOrd="0" presId="urn:microsoft.com/office/officeart/2005/8/layout/cycle5"/>
    <dgm:cxn modelId="{EDF06A46-92AE-43E2-BE70-748989A1817A}" type="presOf" srcId="{804ECF39-F7BA-4F06-AD1B-16AB7AB7B4E6}" destId="{00D206A8-2D67-4893-A5F1-BC822032F92E}" srcOrd="0" destOrd="0" presId="urn:microsoft.com/office/officeart/2005/8/layout/cycle5"/>
    <dgm:cxn modelId="{CA6E8422-6869-44C9-BBB8-32B45436B895}" type="presOf" srcId="{B2509CEC-D1B2-4F31-B813-9A928AB68587}" destId="{A70F643D-BEE2-4AA6-9564-AB82B8EBB5F2}" srcOrd="0" destOrd="0" presId="urn:microsoft.com/office/officeart/2005/8/layout/cycle5"/>
    <dgm:cxn modelId="{9ADAD33F-BD48-4082-890E-C321B14FF78B}" type="presOf" srcId="{396CC23D-C9EA-48FF-88B6-BAC4A3612702}" destId="{C9738ECD-6764-4A9E-B60A-0C609AEB2F3F}" srcOrd="0" destOrd="0" presId="urn:microsoft.com/office/officeart/2005/8/layout/cycle5"/>
    <dgm:cxn modelId="{E0708995-7C4A-49CD-BB68-21C63636D7F0}" type="presParOf" srcId="{85C60262-E746-4B3F-9B41-C745C338569F}" destId="{00D206A8-2D67-4893-A5F1-BC822032F92E}" srcOrd="0" destOrd="0" presId="urn:microsoft.com/office/officeart/2005/8/layout/cycle5"/>
    <dgm:cxn modelId="{1B31632B-7DB4-4BF8-B0E6-AB41E3BB6F14}" type="presParOf" srcId="{85C60262-E746-4B3F-9B41-C745C338569F}" destId="{005DD2AC-72E3-4C10-81B7-5FFAD5635BCB}" srcOrd="1" destOrd="0" presId="urn:microsoft.com/office/officeart/2005/8/layout/cycle5"/>
    <dgm:cxn modelId="{F7D9ACB8-B364-4509-B629-A208BE0F34A7}" type="presParOf" srcId="{85C60262-E746-4B3F-9B41-C745C338569F}" destId="{C9738ECD-6764-4A9E-B60A-0C609AEB2F3F}" srcOrd="2" destOrd="0" presId="urn:microsoft.com/office/officeart/2005/8/layout/cycle5"/>
    <dgm:cxn modelId="{CA194759-1314-438D-B1E4-1ED1F3CAFE92}" type="presParOf" srcId="{85C60262-E746-4B3F-9B41-C745C338569F}" destId="{A70F643D-BEE2-4AA6-9564-AB82B8EBB5F2}" srcOrd="3" destOrd="0" presId="urn:microsoft.com/office/officeart/2005/8/layout/cycle5"/>
    <dgm:cxn modelId="{E8C15955-242B-491D-8218-792BF7F22CD7}" type="presParOf" srcId="{85C60262-E746-4B3F-9B41-C745C338569F}" destId="{C22A92DA-6452-47DE-8B9A-6608E191B4D4}" srcOrd="4" destOrd="0" presId="urn:microsoft.com/office/officeart/2005/8/layout/cycle5"/>
    <dgm:cxn modelId="{4F0CE0F2-CD3A-4606-9DF3-FE0A5D7AEEC6}" type="presParOf" srcId="{85C60262-E746-4B3F-9B41-C745C338569F}" destId="{B2E25342-1319-4C12-9D1B-B012D0F56522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10373-E5C7-4C72-A479-6A3172A2ECFD}">
      <dsp:nvSpPr>
        <dsp:cNvPr id="0" name=""/>
        <dsp:cNvSpPr/>
      </dsp:nvSpPr>
      <dsp:spPr>
        <a:xfrm rot="16200000">
          <a:off x="-1031608" y="1035100"/>
          <a:ext cx="5429288" cy="335908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smtClean="0"/>
            <a:t>Podemos decir entonces que la contabilidad de costos, es la técnica contable que nos permite conocer en forma detallada, el costo invertido en la elaboración de un producto o servicio cualquiera</a:t>
          </a:r>
          <a:endParaRPr lang="es-ES" sz="2400" kern="1200" dirty="0"/>
        </a:p>
      </dsp:txBody>
      <dsp:txXfrm rot="5400000">
        <a:off x="3493" y="1085857"/>
        <a:ext cx="3359087" cy="3257572"/>
      </dsp:txXfrm>
    </dsp:sp>
    <dsp:sp modelId="{300B37AA-DA5A-4553-8A5C-6A52A3907CF3}">
      <dsp:nvSpPr>
        <dsp:cNvPr id="0" name=""/>
        <dsp:cNvSpPr/>
      </dsp:nvSpPr>
      <dsp:spPr>
        <a:xfrm rot="16200000">
          <a:off x="2582902" y="1035100"/>
          <a:ext cx="5429288" cy="3359087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 </a:t>
          </a:r>
          <a:endParaRPr lang="es-ES" sz="6500" kern="1200" dirty="0"/>
        </a:p>
      </dsp:txBody>
      <dsp:txXfrm rot="5400000">
        <a:off x="3618003" y="1085857"/>
        <a:ext cx="3359087" cy="3257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402C5-9835-4969-B972-3656D6BDD9C8}">
      <dsp:nvSpPr>
        <dsp:cNvPr id="0" name=""/>
        <dsp:cNvSpPr/>
      </dsp:nvSpPr>
      <dsp:spPr>
        <a:xfrm>
          <a:off x="0" y="0"/>
          <a:ext cx="6786610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Contribuir al control de las operaciones.</a:t>
          </a:r>
          <a:endParaRPr lang="es-ES" sz="2600" kern="1200" dirty="0"/>
        </a:p>
      </dsp:txBody>
      <dsp:txXfrm>
        <a:off x="1484322" y="0"/>
        <a:ext cx="5302288" cy="1269999"/>
      </dsp:txXfrm>
    </dsp:sp>
    <dsp:sp modelId="{9F83C605-B5A8-4E47-8474-1D182A238CB8}">
      <dsp:nvSpPr>
        <dsp:cNvPr id="0" name=""/>
        <dsp:cNvSpPr/>
      </dsp:nvSpPr>
      <dsp:spPr>
        <a:xfrm>
          <a:off x="126999" y="126999"/>
          <a:ext cx="1357322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7D6A-3215-473D-B7F5-15928F4EE00E}">
      <dsp:nvSpPr>
        <dsp:cNvPr id="0" name=""/>
        <dsp:cNvSpPr/>
      </dsp:nvSpPr>
      <dsp:spPr>
        <a:xfrm>
          <a:off x="0" y="1396999"/>
          <a:ext cx="6786610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Facilitar la toma de decisiones.</a:t>
          </a:r>
          <a:endParaRPr lang="es-ES" sz="2600" kern="1200" dirty="0"/>
        </a:p>
      </dsp:txBody>
      <dsp:txXfrm>
        <a:off x="1484322" y="1396999"/>
        <a:ext cx="5302288" cy="1269999"/>
      </dsp:txXfrm>
    </dsp:sp>
    <dsp:sp modelId="{A8C85C42-691A-42AE-81DA-3A20083BDE44}">
      <dsp:nvSpPr>
        <dsp:cNvPr id="0" name=""/>
        <dsp:cNvSpPr/>
      </dsp:nvSpPr>
      <dsp:spPr>
        <a:xfrm>
          <a:off x="126999" y="1523999"/>
          <a:ext cx="1357322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D649C-7471-499D-A2E2-D94F20FC5274}">
      <dsp:nvSpPr>
        <dsp:cNvPr id="0" name=""/>
        <dsp:cNvSpPr/>
      </dsp:nvSpPr>
      <dsp:spPr>
        <a:xfrm>
          <a:off x="0" y="2793999"/>
          <a:ext cx="6786610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Ayudar a la gerencia en la formulación de objetivos y programas de operación.</a:t>
          </a:r>
          <a:endParaRPr lang="es-ES" sz="2600" kern="1200" dirty="0"/>
        </a:p>
      </dsp:txBody>
      <dsp:txXfrm>
        <a:off x="1484321" y="2793999"/>
        <a:ext cx="5302288" cy="1269999"/>
      </dsp:txXfrm>
    </dsp:sp>
    <dsp:sp modelId="{6FD4B98B-63F3-4B04-9D19-9CA9E54C5EA8}">
      <dsp:nvSpPr>
        <dsp:cNvPr id="0" name=""/>
        <dsp:cNvSpPr/>
      </dsp:nvSpPr>
      <dsp:spPr>
        <a:xfrm>
          <a:off x="126999" y="2920999"/>
          <a:ext cx="1357322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F1AD-32F2-4215-9EBB-F6F636F6BA29}">
      <dsp:nvSpPr>
        <dsp:cNvPr id="0" name=""/>
        <dsp:cNvSpPr/>
      </dsp:nvSpPr>
      <dsp:spPr>
        <a:xfrm>
          <a:off x="0" y="0"/>
          <a:ext cx="6096000" cy="890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Establecimientos agrícolas . Ganaderas.</a:t>
          </a:r>
          <a:endParaRPr lang="es-ES" sz="2600" kern="1200" dirty="0"/>
        </a:p>
      </dsp:txBody>
      <dsp:txXfrm>
        <a:off x="1308201" y="0"/>
        <a:ext cx="4787798" cy="890010"/>
      </dsp:txXfrm>
    </dsp:sp>
    <dsp:sp modelId="{6B3FED53-7FB0-462A-B51A-D09D8FBF43EA}">
      <dsp:nvSpPr>
        <dsp:cNvPr id="0" name=""/>
        <dsp:cNvSpPr/>
      </dsp:nvSpPr>
      <dsp:spPr>
        <a:xfrm>
          <a:off x="89001" y="89001"/>
          <a:ext cx="1219200" cy="712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A1676-B790-4697-8162-F5A7DDFFD7F0}">
      <dsp:nvSpPr>
        <dsp:cNvPr id="0" name=""/>
        <dsp:cNvSpPr/>
      </dsp:nvSpPr>
      <dsp:spPr>
        <a:xfrm>
          <a:off x="0" y="979011"/>
          <a:ext cx="6096000" cy="890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Bancos</a:t>
          </a:r>
          <a:endParaRPr lang="es-ES" sz="2600" kern="1200" dirty="0"/>
        </a:p>
      </dsp:txBody>
      <dsp:txXfrm>
        <a:off x="1308201" y="979011"/>
        <a:ext cx="4787798" cy="890010"/>
      </dsp:txXfrm>
    </dsp:sp>
    <dsp:sp modelId="{37D1F80F-CCC4-4D80-873D-1AC66837F5FF}">
      <dsp:nvSpPr>
        <dsp:cNvPr id="0" name=""/>
        <dsp:cNvSpPr/>
      </dsp:nvSpPr>
      <dsp:spPr>
        <a:xfrm>
          <a:off x="89001" y="1068012"/>
          <a:ext cx="1219200" cy="712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345F4-F20A-4EBD-BB2F-7FFB5662F0F9}">
      <dsp:nvSpPr>
        <dsp:cNvPr id="0" name=""/>
        <dsp:cNvSpPr/>
      </dsp:nvSpPr>
      <dsp:spPr>
        <a:xfrm>
          <a:off x="0" y="1958022"/>
          <a:ext cx="6096000" cy="890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Hospitales</a:t>
          </a:r>
          <a:endParaRPr lang="es-ES" sz="2600" kern="1200" dirty="0"/>
        </a:p>
      </dsp:txBody>
      <dsp:txXfrm>
        <a:off x="1308201" y="1958022"/>
        <a:ext cx="4787798" cy="890010"/>
      </dsp:txXfrm>
    </dsp:sp>
    <dsp:sp modelId="{C8980B47-9289-4C1D-89E1-44A036E19A77}">
      <dsp:nvSpPr>
        <dsp:cNvPr id="0" name=""/>
        <dsp:cNvSpPr/>
      </dsp:nvSpPr>
      <dsp:spPr>
        <a:xfrm>
          <a:off x="89001" y="2047023"/>
          <a:ext cx="1219200" cy="712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D4F2E-3D62-4B7B-AE46-67E9FE3D6BA6}">
      <dsp:nvSpPr>
        <dsp:cNvPr id="0" name=""/>
        <dsp:cNvSpPr/>
      </dsp:nvSpPr>
      <dsp:spPr>
        <a:xfrm>
          <a:off x="0" y="2937033"/>
          <a:ext cx="6096000" cy="890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Compañías de Aviación</a:t>
          </a:r>
          <a:endParaRPr lang="es-ES" sz="2600" kern="1200" dirty="0"/>
        </a:p>
      </dsp:txBody>
      <dsp:txXfrm>
        <a:off x="1308201" y="2937033"/>
        <a:ext cx="4787798" cy="890010"/>
      </dsp:txXfrm>
    </dsp:sp>
    <dsp:sp modelId="{7F7DA83E-266B-47F7-A4C8-276598B679B9}">
      <dsp:nvSpPr>
        <dsp:cNvPr id="0" name=""/>
        <dsp:cNvSpPr/>
      </dsp:nvSpPr>
      <dsp:spPr>
        <a:xfrm>
          <a:off x="89001" y="3026034"/>
          <a:ext cx="1219200" cy="712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BF6B5-597C-4EF1-B062-2A03F36D4356}">
      <dsp:nvSpPr>
        <dsp:cNvPr id="0" name=""/>
        <dsp:cNvSpPr/>
      </dsp:nvSpPr>
      <dsp:spPr>
        <a:xfrm>
          <a:off x="0" y="3916044"/>
          <a:ext cx="6096000" cy="890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Supermercados</a:t>
          </a:r>
          <a:endParaRPr lang="es-ES" sz="2600" kern="1200" dirty="0"/>
        </a:p>
      </dsp:txBody>
      <dsp:txXfrm>
        <a:off x="1308201" y="3916044"/>
        <a:ext cx="4787798" cy="890010"/>
      </dsp:txXfrm>
    </dsp:sp>
    <dsp:sp modelId="{5347A86C-D5B7-4866-B89A-5A7C920ECDF4}">
      <dsp:nvSpPr>
        <dsp:cNvPr id="0" name=""/>
        <dsp:cNvSpPr/>
      </dsp:nvSpPr>
      <dsp:spPr>
        <a:xfrm>
          <a:off x="89001" y="4005045"/>
          <a:ext cx="1219200" cy="712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7BDA3-2F60-4B1B-944E-0C064E4A7FBC}">
      <dsp:nvSpPr>
        <dsp:cNvPr id="0" name=""/>
        <dsp:cNvSpPr/>
      </dsp:nvSpPr>
      <dsp:spPr>
        <a:xfrm>
          <a:off x="0" y="4895055"/>
          <a:ext cx="6096000" cy="890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Industria de la Construcción</a:t>
          </a:r>
          <a:endParaRPr lang="es-ES" sz="2600" kern="1200" dirty="0"/>
        </a:p>
      </dsp:txBody>
      <dsp:txXfrm>
        <a:off x="1308201" y="4895055"/>
        <a:ext cx="4787798" cy="890010"/>
      </dsp:txXfrm>
    </dsp:sp>
    <dsp:sp modelId="{D7ACF704-8DBF-414A-B312-B633BE234DFC}">
      <dsp:nvSpPr>
        <dsp:cNvPr id="0" name=""/>
        <dsp:cNvSpPr/>
      </dsp:nvSpPr>
      <dsp:spPr>
        <a:xfrm>
          <a:off x="89001" y="4984056"/>
          <a:ext cx="1219200" cy="712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DF46E-EA03-4AB5-9845-AE65A4FCFF44}">
      <dsp:nvSpPr>
        <dsp:cNvPr id="0" name=""/>
        <dsp:cNvSpPr/>
      </dsp:nvSpPr>
      <dsp:spPr>
        <a:xfrm rot="5400000">
          <a:off x="-182309" y="183002"/>
          <a:ext cx="1215395" cy="8507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 </a:t>
          </a:r>
          <a:endParaRPr lang="es-ES" sz="2500" kern="1200" dirty="0"/>
        </a:p>
      </dsp:txBody>
      <dsp:txXfrm rot="-5400000">
        <a:off x="1" y="426080"/>
        <a:ext cx="850776" cy="364619"/>
      </dsp:txXfrm>
    </dsp:sp>
    <dsp:sp modelId="{E9DA30EC-ED4A-46CD-A2BD-2CD44551345E}">
      <dsp:nvSpPr>
        <dsp:cNvPr id="0" name=""/>
        <dsp:cNvSpPr/>
      </dsp:nvSpPr>
      <dsp:spPr>
        <a:xfrm rot="5400000">
          <a:off x="3078384" y="-2226914"/>
          <a:ext cx="790007" cy="52452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La estructura fundamental de la contabilidad de costos está dirigida, donde existan los tres elementos del costo.</a:t>
          </a:r>
          <a:endParaRPr lang="es-ES" sz="1700" kern="1200" dirty="0"/>
        </a:p>
      </dsp:txBody>
      <dsp:txXfrm rot="-5400000">
        <a:off x="850777" y="39258"/>
        <a:ext cx="5206658" cy="712877"/>
      </dsp:txXfrm>
    </dsp:sp>
    <dsp:sp modelId="{7587AC6E-AB26-458A-8037-6A059C3CF243}">
      <dsp:nvSpPr>
        <dsp:cNvPr id="0" name=""/>
        <dsp:cNvSpPr/>
      </dsp:nvSpPr>
      <dsp:spPr>
        <a:xfrm rot="5400000">
          <a:off x="-182309" y="1251138"/>
          <a:ext cx="1215395" cy="8507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 </a:t>
          </a:r>
          <a:endParaRPr lang="es-ES" sz="2500" kern="1200" dirty="0"/>
        </a:p>
      </dsp:txBody>
      <dsp:txXfrm rot="-5400000">
        <a:off x="1" y="1494216"/>
        <a:ext cx="850776" cy="364619"/>
      </dsp:txXfrm>
    </dsp:sp>
    <dsp:sp modelId="{3E147B41-F02F-4F50-BDDA-4313E16972F5}">
      <dsp:nvSpPr>
        <dsp:cNvPr id="0" name=""/>
        <dsp:cNvSpPr/>
      </dsp:nvSpPr>
      <dsp:spPr>
        <a:xfrm rot="5400000">
          <a:off x="3078384" y="-1158778"/>
          <a:ext cx="790007" cy="52452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La determinación correcta del costo unitario de producción de los artículos o servicios que se realizan.</a:t>
          </a:r>
          <a:endParaRPr lang="es-ES" sz="1700" kern="1200" dirty="0"/>
        </a:p>
      </dsp:txBody>
      <dsp:txXfrm rot="-5400000">
        <a:off x="850777" y="1107394"/>
        <a:ext cx="5206658" cy="712877"/>
      </dsp:txXfrm>
    </dsp:sp>
    <dsp:sp modelId="{31E83246-38CB-494B-B189-E027164FFB64}">
      <dsp:nvSpPr>
        <dsp:cNvPr id="0" name=""/>
        <dsp:cNvSpPr/>
      </dsp:nvSpPr>
      <dsp:spPr>
        <a:xfrm rot="5400000">
          <a:off x="-182309" y="2319274"/>
          <a:ext cx="1215395" cy="8507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 </a:t>
          </a:r>
          <a:endParaRPr lang="es-ES" sz="2500" kern="1200" dirty="0"/>
        </a:p>
      </dsp:txBody>
      <dsp:txXfrm rot="-5400000">
        <a:off x="1" y="2562352"/>
        <a:ext cx="850776" cy="364619"/>
      </dsp:txXfrm>
    </dsp:sp>
    <dsp:sp modelId="{5FBB98EF-7EB4-4291-8D2E-D44D15AB298F}">
      <dsp:nvSpPr>
        <dsp:cNvPr id="0" name=""/>
        <dsp:cNvSpPr/>
      </dsp:nvSpPr>
      <dsp:spPr>
        <a:xfrm rot="5400000">
          <a:off x="3078384" y="-90642"/>
          <a:ext cx="790007" cy="52452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Una herramienta administrativa-financiera muy importante al aplicar costos estándar.</a:t>
          </a:r>
          <a:endParaRPr lang="es-ES" sz="1700" kern="1200" dirty="0"/>
        </a:p>
      </dsp:txBody>
      <dsp:txXfrm rot="-5400000">
        <a:off x="850777" y="2175530"/>
        <a:ext cx="5206658" cy="712877"/>
      </dsp:txXfrm>
    </dsp:sp>
    <dsp:sp modelId="{09BD04CD-C8F8-4B57-8F04-A7F71DC1D963}">
      <dsp:nvSpPr>
        <dsp:cNvPr id="0" name=""/>
        <dsp:cNvSpPr/>
      </dsp:nvSpPr>
      <dsp:spPr>
        <a:xfrm rot="5400000">
          <a:off x="-182309" y="3387410"/>
          <a:ext cx="1215395" cy="8507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 rot="-5400000">
        <a:off x="1" y="3630488"/>
        <a:ext cx="850776" cy="364619"/>
      </dsp:txXfrm>
    </dsp:sp>
    <dsp:sp modelId="{324ADDA3-3432-48DE-A068-BCC2693EE559}">
      <dsp:nvSpPr>
        <dsp:cNvPr id="0" name=""/>
        <dsp:cNvSpPr/>
      </dsp:nvSpPr>
      <dsp:spPr>
        <a:xfrm rot="5400000">
          <a:off x="3078384" y="977492"/>
          <a:ext cx="790007" cy="52452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Una herramienta financiera.</a:t>
          </a:r>
          <a:endParaRPr lang="es-ES" sz="1700" kern="1200" dirty="0"/>
        </a:p>
      </dsp:txBody>
      <dsp:txXfrm rot="-5400000">
        <a:off x="850777" y="3243665"/>
        <a:ext cx="5206658" cy="712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206A8-2D67-4893-A5F1-BC822032F92E}">
      <dsp:nvSpPr>
        <dsp:cNvPr id="0" name=""/>
        <dsp:cNvSpPr/>
      </dsp:nvSpPr>
      <dsp:spPr>
        <a:xfrm>
          <a:off x="1961541" y="-95962"/>
          <a:ext cx="4591191" cy="184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Control sobre los recursos y las obligaciones del negocio.</a:t>
          </a:r>
          <a:endParaRPr lang="es-GT" sz="3200" kern="1200" dirty="0">
            <a:solidFill>
              <a:schemeClr val="tx1"/>
            </a:solidFill>
          </a:endParaRPr>
        </a:p>
      </dsp:txBody>
      <dsp:txXfrm>
        <a:off x="2051820" y="-5683"/>
        <a:ext cx="4410633" cy="1668818"/>
      </dsp:txXfrm>
    </dsp:sp>
    <dsp:sp modelId="{C9738ECD-6764-4A9E-B60A-0C609AEB2F3F}">
      <dsp:nvSpPr>
        <dsp:cNvPr id="0" name=""/>
        <dsp:cNvSpPr/>
      </dsp:nvSpPr>
      <dsp:spPr>
        <a:xfrm>
          <a:off x="1646347" y="1341562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3360798" y="608229"/>
              </a:moveTo>
              <a:arcTo wR="1947080" hR="1947080" stAng="18993481" swAng="1613037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E0227F8-0D92-4EB7-B76B-3D32456D5222}">
      <dsp:nvSpPr>
        <dsp:cNvPr id="0" name=""/>
        <dsp:cNvSpPr/>
      </dsp:nvSpPr>
      <dsp:spPr>
        <a:xfrm>
          <a:off x="4442559" y="3019123"/>
          <a:ext cx="3001597" cy="1460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Registrar las operaciones</a:t>
          </a:r>
          <a:endParaRPr lang="es-GT" sz="2800" kern="1200" dirty="0">
            <a:solidFill>
              <a:schemeClr val="tx1"/>
            </a:solidFill>
          </a:endParaRPr>
        </a:p>
      </dsp:txBody>
      <dsp:txXfrm>
        <a:off x="4513852" y="3090416"/>
        <a:ext cx="2859011" cy="1317859"/>
      </dsp:txXfrm>
    </dsp:sp>
    <dsp:sp modelId="{29E247A4-9083-49B2-B8AA-F95EF8A6CDA4}">
      <dsp:nvSpPr>
        <dsp:cNvPr id="0" name=""/>
        <dsp:cNvSpPr/>
      </dsp:nvSpPr>
      <dsp:spPr>
        <a:xfrm>
          <a:off x="2310057" y="828725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2672126" y="3754129"/>
              </a:moveTo>
              <a:arcTo wR="1947080" hR="1947080" stAng="4088265" swAng="1311414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A70F643D-BEE2-4AA6-9564-AB82B8EBB5F2}">
      <dsp:nvSpPr>
        <dsp:cNvPr id="0" name=""/>
        <dsp:cNvSpPr/>
      </dsp:nvSpPr>
      <dsp:spPr>
        <a:xfrm>
          <a:off x="1124794" y="2689522"/>
          <a:ext cx="2892244" cy="2119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Proporcionar una imagen clara y verídica de la situación financiera que guarda el negocio.</a:t>
          </a:r>
          <a:endParaRPr lang="es-GT" sz="2000" kern="1200" dirty="0">
            <a:solidFill>
              <a:schemeClr val="tx1"/>
            </a:solidFill>
          </a:endParaRPr>
        </a:p>
      </dsp:txBody>
      <dsp:txXfrm>
        <a:off x="1228267" y="2792995"/>
        <a:ext cx="2685298" cy="1912701"/>
      </dsp:txXfrm>
    </dsp:sp>
    <dsp:sp modelId="{B2E25342-1319-4C12-9D1B-B012D0F56522}">
      <dsp:nvSpPr>
        <dsp:cNvPr id="0" name=""/>
        <dsp:cNvSpPr/>
      </dsp:nvSpPr>
      <dsp:spPr>
        <a:xfrm>
          <a:off x="3125915" y="1209671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120299" y="1273290"/>
              </a:moveTo>
              <a:arcTo wR="1947080" hR="1947080" stAng="12014760" swAng="1170481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206A8-2D67-4893-A5F1-BC822032F92E}">
      <dsp:nvSpPr>
        <dsp:cNvPr id="0" name=""/>
        <dsp:cNvSpPr/>
      </dsp:nvSpPr>
      <dsp:spPr>
        <a:xfrm>
          <a:off x="1961541" y="-95962"/>
          <a:ext cx="4591191" cy="184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Materia prima</a:t>
          </a:r>
          <a:endParaRPr lang="es-GT" sz="3200" kern="1200" dirty="0">
            <a:solidFill>
              <a:schemeClr val="tx1"/>
            </a:solidFill>
          </a:endParaRPr>
        </a:p>
      </dsp:txBody>
      <dsp:txXfrm>
        <a:off x="2051820" y="-5683"/>
        <a:ext cx="4410633" cy="1668818"/>
      </dsp:txXfrm>
    </dsp:sp>
    <dsp:sp modelId="{C9738ECD-6764-4A9E-B60A-0C609AEB2F3F}">
      <dsp:nvSpPr>
        <dsp:cNvPr id="0" name=""/>
        <dsp:cNvSpPr/>
      </dsp:nvSpPr>
      <dsp:spPr>
        <a:xfrm>
          <a:off x="1646347" y="1341562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3360798" y="608229"/>
              </a:moveTo>
              <a:arcTo wR="1947080" hR="1947080" stAng="18993481" swAng="1613037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E0227F8-0D92-4EB7-B76B-3D32456D5222}">
      <dsp:nvSpPr>
        <dsp:cNvPr id="0" name=""/>
        <dsp:cNvSpPr/>
      </dsp:nvSpPr>
      <dsp:spPr>
        <a:xfrm>
          <a:off x="4442559" y="3019123"/>
          <a:ext cx="3001597" cy="1460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Mano de obra directa</a:t>
          </a:r>
          <a:endParaRPr lang="es-GT" sz="2800" kern="1200" dirty="0">
            <a:solidFill>
              <a:schemeClr val="tx1"/>
            </a:solidFill>
          </a:endParaRPr>
        </a:p>
      </dsp:txBody>
      <dsp:txXfrm>
        <a:off x="4513852" y="3090416"/>
        <a:ext cx="2859011" cy="1317859"/>
      </dsp:txXfrm>
    </dsp:sp>
    <dsp:sp modelId="{29E247A4-9083-49B2-B8AA-F95EF8A6CDA4}">
      <dsp:nvSpPr>
        <dsp:cNvPr id="0" name=""/>
        <dsp:cNvSpPr/>
      </dsp:nvSpPr>
      <dsp:spPr>
        <a:xfrm>
          <a:off x="2310057" y="828725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2672126" y="3754129"/>
              </a:moveTo>
              <a:arcTo wR="1947080" hR="1947080" stAng="4088265" swAng="1311414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A70F643D-BEE2-4AA6-9564-AB82B8EBB5F2}">
      <dsp:nvSpPr>
        <dsp:cNvPr id="0" name=""/>
        <dsp:cNvSpPr/>
      </dsp:nvSpPr>
      <dsp:spPr>
        <a:xfrm>
          <a:off x="1124794" y="2689522"/>
          <a:ext cx="2892244" cy="2119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Gastos indirectos de fabricación</a:t>
          </a:r>
          <a:endParaRPr lang="es-GT" sz="2800" kern="1200" dirty="0">
            <a:solidFill>
              <a:schemeClr val="tx1"/>
            </a:solidFill>
          </a:endParaRPr>
        </a:p>
      </dsp:txBody>
      <dsp:txXfrm>
        <a:off x="1228267" y="2792995"/>
        <a:ext cx="2685298" cy="1912701"/>
      </dsp:txXfrm>
    </dsp:sp>
    <dsp:sp modelId="{B2E25342-1319-4C12-9D1B-B012D0F56522}">
      <dsp:nvSpPr>
        <dsp:cNvPr id="0" name=""/>
        <dsp:cNvSpPr/>
      </dsp:nvSpPr>
      <dsp:spPr>
        <a:xfrm>
          <a:off x="3125915" y="1209671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120299" y="1273290"/>
              </a:moveTo>
              <a:arcTo wR="1947080" hR="1947080" stAng="12014760" swAng="1170481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206A8-2D67-4893-A5F1-BC822032F92E}">
      <dsp:nvSpPr>
        <dsp:cNvPr id="0" name=""/>
        <dsp:cNvSpPr/>
      </dsp:nvSpPr>
      <dsp:spPr>
        <a:xfrm>
          <a:off x="2358766" y="-95962"/>
          <a:ext cx="4591191" cy="184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Costos fijos</a:t>
          </a:r>
          <a:endParaRPr lang="es-GT" sz="3200" kern="1200" dirty="0">
            <a:solidFill>
              <a:schemeClr val="tx1"/>
            </a:solidFill>
          </a:endParaRPr>
        </a:p>
      </dsp:txBody>
      <dsp:txXfrm>
        <a:off x="2449045" y="-5683"/>
        <a:ext cx="4410633" cy="1668818"/>
      </dsp:txXfrm>
    </dsp:sp>
    <dsp:sp modelId="{C9738ECD-6764-4A9E-B60A-0C609AEB2F3F}">
      <dsp:nvSpPr>
        <dsp:cNvPr id="0" name=""/>
        <dsp:cNvSpPr/>
      </dsp:nvSpPr>
      <dsp:spPr>
        <a:xfrm>
          <a:off x="2043572" y="1341562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3360798" y="608229"/>
              </a:moveTo>
              <a:arcTo wR="1947080" hR="1947080" stAng="18993481" swAng="1613037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E0227F8-0D92-4EB7-B76B-3D32456D5222}">
      <dsp:nvSpPr>
        <dsp:cNvPr id="0" name=""/>
        <dsp:cNvSpPr/>
      </dsp:nvSpPr>
      <dsp:spPr>
        <a:xfrm>
          <a:off x="5345468" y="3019123"/>
          <a:ext cx="1990227" cy="1460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Costos variables</a:t>
          </a:r>
          <a:endParaRPr lang="es-GT" sz="2800" kern="1200" dirty="0">
            <a:solidFill>
              <a:schemeClr val="tx1"/>
            </a:solidFill>
          </a:endParaRPr>
        </a:p>
      </dsp:txBody>
      <dsp:txXfrm>
        <a:off x="5416761" y="3090416"/>
        <a:ext cx="1847641" cy="1317859"/>
      </dsp:txXfrm>
    </dsp:sp>
    <dsp:sp modelId="{29E247A4-9083-49B2-B8AA-F95EF8A6CDA4}">
      <dsp:nvSpPr>
        <dsp:cNvPr id="0" name=""/>
        <dsp:cNvSpPr/>
      </dsp:nvSpPr>
      <dsp:spPr>
        <a:xfrm>
          <a:off x="2707281" y="828725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2723473" y="3732670"/>
              </a:moveTo>
              <a:arcTo wR="1947080" hR="1947080" stAng="3990005" swAng="997003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A70F643D-BEE2-4AA6-9564-AB82B8EBB5F2}">
      <dsp:nvSpPr>
        <dsp:cNvPr id="0" name=""/>
        <dsp:cNvSpPr/>
      </dsp:nvSpPr>
      <dsp:spPr>
        <a:xfrm>
          <a:off x="1233255" y="2547662"/>
          <a:ext cx="3469771" cy="240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Costos mixtos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a. </a:t>
          </a:r>
          <a:r>
            <a:rPr lang="es-ES" sz="2800" kern="1200" dirty="0" err="1" smtClean="0">
              <a:solidFill>
                <a:schemeClr val="tx1"/>
              </a:solidFill>
            </a:rPr>
            <a:t>Semi</a:t>
          </a:r>
          <a:r>
            <a:rPr lang="es-ES" sz="2800" kern="1200" dirty="0" smtClean="0">
              <a:solidFill>
                <a:schemeClr val="tx1"/>
              </a:solidFill>
            </a:rPr>
            <a:t>-variables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b. Escalonados</a:t>
          </a:r>
          <a:endParaRPr lang="es-GT" sz="2800" kern="1200" dirty="0">
            <a:solidFill>
              <a:schemeClr val="tx1"/>
            </a:solidFill>
          </a:endParaRPr>
        </a:p>
      </dsp:txBody>
      <dsp:txXfrm>
        <a:off x="1350578" y="2664985"/>
        <a:ext cx="3235125" cy="2168721"/>
      </dsp:txXfrm>
    </dsp:sp>
    <dsp:sp modelId="{B2E25342-1319-4C12-9D1B-B012D0F56522}">
      <dsp:nvSpPr>
        <dsp:cNvPr id="0" name=""/>
        <dsp:cNvSpPr/>
      </dsp:nvSpPr>
      <dsp:spPr>
        <a:xfrm>
          <a:off x="3582923" y="1149614"/>
          <a:ext cx="3894160" cy="3894160"/>
        </a:xfrm>
        <a:custGeom>
          <a:avLst/>
          <a:gdLst/>
          <a:ahLst/>
          <a:cxnLst/>
          <a:rect l="0" t="0" r="0" b="0"/>
          <a:pathLst>
            <a:path>
              <a:moveTo>
                <a:pt x="138938" y="1224762"/>
              </a:moveTo>
              <a:arcTo wR="1947080" hR="1947080" stAng="12106546" swAng="986909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206A8-2D67-4893-A5F1-BC822032F92E}">
      <dsp:nvSpPr>
        <dsp:cNvPr id="0" name=""/>
        <dsp:cNvSpPr/>
      </dsp:nvSpPr>
      <dsp:spPr>
        <a:xfrm>
          <a:off x="910078" y="1008106"/>
          <a:ext cx="3583708" cy="2880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smtClean="0">
              <a:solidFill>
                <a:schemeClr val="tx1"/>
              </a:solidFill>
            </a:rPr>
            <a:t>Históricos o reales</a:t>
          </a:r>
          <a:endParaRPr lang="es-GT" sz="3200" kern="1200" dirty="0">
            <a:solidFill>
              <a:schemeClr val="tx1"/>
            </a:solidFill>
          </a:endParaRPr>
        </a:p>
      </dsp:txBody>
      <dsp:txXfrm>
        <a:off x="1050684" y="1148712"/>
        <a:ext cx="3302496" cy="2599118"/>
      </dsp:txXfrm>
    </dsp:sp>
    <dsp:sp modelId="{C9738ECD-6764-4A9E-B60A-0C609AEB2F3F}">
      <dsp:nvSpPr>
        <dsp:cNvPr id="0" name=""/>
        <dsp:cNvSpPr/>
      </dsp:nvSpPr>
      <dsp:spPr>
        <a:xfrm>
          <a:off x="3129120" y="2341935"/>
          <a:ext cx="4019462" cy="4019462"/>
        </a:xfrm>
        <a:custGeom>
          <a:avLst/>
          <a:gdLst/>
          <a:ahLst/>
          <a:cxnLst/>
          <a:rect l="0" t="0" r="0" b="0"/>
          <a:pathLst>
            <a:path>
              <a:moveTo>
                <a:pt x="1613678" y="39410"/>
              </a:moveTo>
              <a:arcTo wR="2009731" hR="2009731" stAng="15518069" swAng="1363862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A70F643D-BEE2-4AA6-9564-AB82B8EBB5F2}">
      <dsp:nvSpPr>
        <dsp:cNvPr id="0" name=""/>
        <dsp:cNvSpPr/>
      </dsp:nvSpPr>
      <dsp:spPr>
        <a:xfrm>
          <a:off x="5783915" y="501409"/>
          <a:ext cx="1874958" cy="3893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>
              <a:solidFill>
                <a:schemeClr val="tx1"/>
              </a:solidFill>
            </a:rPr>
            <a:t>Predeterminados</a:t>
          </a:r>
          <a:endParaRPr lang="es-GT" sz="2800" kern="1200" dirty="0">
            <a:solidFill>
              <a:schemeClr val="tx1"/>
            </a:solidFill>
          </a:endParaRPr>
        </a:p>
      </dsp:txBody>
      <dsp:txXfrm>
        <a:off x="5875443" y="592937"/>
        <a:ext cx="1691902" cy="3710668"/>
      </dsp:txXfrm>
    </dsp:sp>
    <dsp:sp modelId="{B2E25342-1319-4C12-9D1B-B012D0F56522}">
      <dsp:nvSpPr>
        <dsp:cNvPr id="0" name=""/>
        <dsp:cNvSpPr/>
      </dsp:nvSpPr>
      <dsp:spPr>
        <a:xfrm>
          <a:off x="3129120" y="-1464853"/>
          <a:ext cx="4019462" cy="4019462"/>
        </a:xfrm>
        <a:custGeom>
          <a:avLst/>
          <a:gdLst/>
          <a:ahLst/>
          <a:cxnLst/>
          <a:rect l="0" t="0" r="0" b="0"/>
          <a:pathLst>
            <a:path>
              <a:moveTo>
                <a:pt x="2405783" y="3980051"/>
              </a:moveTo>
              <a:arcTo wR="2009731" hR="2009731" stAng="4718069" swAng="1363862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206A8-2D67-4893-A5F1-BC822032F92E}">
      <dsp:nvSpPr>
        <dsp:cNvPr id="0" name=""/>
        <dsp:cNvSpPr/>
      </dsp:nvSpPr>
      <dsp:spPr>
        <a:xfrm>
          <a:off x="950392" y="1152130"/>
          <a:ext cx="2738943" cy="259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Por proceso continuo</a:t>
          </a:r>
          <a:endParaRPr lang="es-GT" sz="3200" kern="1200" dirty="0">
            <a:solidFill>
              <a:schemeClr val="tx1"/>
            </a:solidFill>
          </a:endParaRPr>
        </a:p>
      </dsp:txBody>
      <dsp:txXfrm>
        <a:off x="1076937" y="1278675"/>
        <a:ext cx="2485853" cy="2339192"/>
      </dsp:txXfrm>
    </dsp:sp>
    <dsp:sp modelId="{C9738ECD-6764-4A9E-B60A-0C609AEB2F3F}">
      <dsp:nvSpPr>
        <dsp:cNvPr id="0" name=""/>
        <dsp:cNvSpPr/>
      </dsp:nvSpPr>
      <dsp:spPr>
        <a:xfrm>
          <a:off x="2319864" y="438540"/>
          <a:ext cx="4019462" cy="4019462"/>
        </a:xfrm>
        <a:custGeom>
          <a:avLst/>
          <a:gdLst/>
          <a:ahLst/>
          <a:cxnLst/>
          <a:rect l="0" t="0" r="0" b="0"/>
          <a:pathLst>
            <a:path>
              <a:moveTo>
                <a:pt x="900853" y="333601"/>
              </a:moveTo>
              <a:arcTo wR="2009731" hR="2009731" stAng="14190754" swAng="3500095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A70F643D-BEE2-4AA6-9564-AB82B8EBB5F2}">
      <dsp:nvSpPr>
        <dsp:cNvPr id="0" name=""/>
        <dsp:cNvSpPr/>
      </dsp:nvSpPr>
      <dsp:spPr>
        <a:xfrm>
          <a:off x="5060093" y="936106"/>
          <a:ext cx="2558466" cy="3024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Por órdenes específicas de fabricación</a:t>
          </a:r>
          <a:endParaRPr lang="es-GT" sz="2800" kern="1200" dirty="0">
            <a:solidFill>
              <a:schemeClr val="tx1"/>
            </a:solidFill>
          </a:endParaRPr>
        </a:p>
      </dsp:txBody>
      <dsp:txXfrm>
        <a:off x="5184987" y="1061000"/>
        <a:ext cx="2308678" cy="2774542"/>
      </dsp:txXfrm>
    </dsp:sp>
    <dsp:sp modelId="{B2E25342-1319-4C12-9D1B-B012D0F56522}">
      <dsp:nvSpPr>
        <dsp:cNvPr id="0" name=""/>
        <dsp:cNvSpPr/>
      </dsp:nvSpPr>
      <dsp:spPr>
        <a:xfrm>
          <a:off x="2319864" y="438540"/>
          <a:ext cx="4019462" cy="4019462"/>
        </a:xfrm>
        <a:custGeom>
          <a:avLst/>
          <a:gdLst/>
          <a:ahLst/>
          <a:cxnLst/>
          <a:rect l="0" t="0" r="0" b="0"/>
          <a:pathLst>
            <a:path>
              <a:moveTo>
                <a:pt x="2854228" y="3833420"/>
              </a:moveTo>
              <a:arcTo wR="2009731" hR="2009731" stAng="3909151" swAng="3500095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DD350-FDCE-4E17-A74E-1162B83BA54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23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22532-E76D-4AC8-9863-55913D11232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2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71F7-B2D9-48F6-8981-4DEE1B08DF7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11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12DE-5E76-4922-88ED-752F1FAEB0E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2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D2A4-9D03-4FC4-904C-5A19820859F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99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5E74-4FC3-4074-897C-4A4B5FAA719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84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FFBE2-7FF9-4413-A6A6-750D6CAF53D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6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62C71-F490-4365-8A29-1705CF6F98B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71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0487F-1836-4737-9AF7-6D49ABCE8DC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50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6A8C0-D485-4262-AD7C-8E2D14C28C0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6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753B-9EA6-4897-87C8-8D9630B764E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22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E13D2-C38B-41AE-8FB8-BB870B535809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r>
              <a:rPr lang="es-UY" dirty="0" smtClean="0"/>
              <a:t>Contabilidad de costos por proceso </a:t>
            </a:r>
            <a:r>
              <a:rPr lang="es-UY" dirty="0" err="1" smtClean="0"/>
              <a:t>cont</a:t>
            </a:r>
            <a:r>
              <a:rPr lang="es-GT" dirty="0" err="1" smtClean="0"/>
              <a:t>inuo</a:t>
            </a:r>
            <a:endParaRPr lang="es-ES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0" y="5733256"/>
            <a:ext cx="2987824" cy="8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GT" dirty="0" smtClean="0"/>
              <a:t>Grupo No. 10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ALCANCE DE LA CONTABILIDAD DE COSTOS</a:t>
            </a:r>
            <a:endParaRPr lang="es-GT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1571612"/>
            <a:ext cx="764386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3200" dirty="0" smtClean="0"/>
              <a:t>La contabilidad de costos es generalmente considerada y discutida como si fuera aplicable únicamente a las operaciones de manufactura.</a:t>
            </a:r>
          </a:p>
          <a:p>
            <a:pPr algn="just"/>
            <a:endParaRPr lang="es-GT" sz="3200" dirty="0" smtClean="0"/>
          </a:p>
          <a:p>
            <a:pPr algn="just"/>
            <a:r>
              <a:rPr lang="es-GT" sz="3200" dirty="0" smtClean="0"/>
              <a:t>Este no es el caso; cada tipo y clase de actividad sin importar el tamaño, en el cual esté envuelto el valor monetario, debe considerar el uso de conceptos y técnicas de la contabilidad de costos.</a:t>
            </a:r>
          </a:p>
          <a:p>
            <a:pPr algn="just"/>
            <a:endParaRPr lang="es-GT" sz="3200" dirty="0" smtClean="0"/>
          </a:p>
          <a:p>
            <a:pPr algn="just"/>
            <a:endParaRPr lang="es-ES" sz="3200" dirty="0" smtClean="0"/>
          </a:p>
          <a:p>
            <a:pPr algn="just"/>
            <a:r>
              <a:rPr lang="es-GT" sz="3200" dirty="0" smtClean="0">
                <a:latin typeface="+mn-lt"/>
              </a:rPr>
              <a:t> </a:t>
            </a:r>
            <a:endParaRPr lang="es-ES" sz="3200" dirty="0" smtClean="0">
              <a:latin typeface="+mn-lt"/>
            </a:endParaRPr>
          </a:p>
          <a:p>
            <a:pPr algn="just"/>
            <a:endParaRPr lang="es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53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/>
          <a:lstStyle/>
          <a:p>
            <a:pPr marL="0" indent="0" algn="ctr">
              <a:buNone/>
            </a:pPr>
            <a:r>
              <a:rPr lang="es-GT" dirty="0" smtClean="0"/>
              <a:t>Vielman Estuardo López González</a:t>
            </a:r>
          </a:p>
          <a:p>
            <a:pPr marL="0" indent="0" algn="ctr">
              <a:buNone/>
            </a:pPr>
            <a:r>
              <a:rPr lang="es-GT" dirty="0" smtClean="0"/>
              <a:t>200713380</a:t>
            </a:r>
            <a:endParaRPr lang="es-G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b="1" dirty="0"/>
              <a:t>FINES PRINCIPALES DE LA CONTABILIDAD DE </a:t>
            </a:r>
            <a:r>
              <a:rPr lang="es-ES" b="1" dirty="0" smtClean="0"/>
              <a:t>COSTOS</a:t>
            </a:r>
            <a:endParaRPr lang="es-GT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15184558"/>
              </p:ext>
            </p:extLst>
          </p:nvPr>
        </p:nvGraphicFramePr>
        <p:xfrm>
          <a:off x="395536" y="1772816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ELEMENTOS DEL </a:t>
            </a:r>
            <a:r>
              <a:rPr lang="es-ES" b="1" dirty="0" smtClean="0"/>
              <a:t>COSTO</a:t>
            </a:r>
            <a:endParaRPr lang="es-GT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03013969"/>
              </p:ext>
            </p:extLst>
          </p:nvPr>
        </p:nvGraphicFramePr>
        <p:xfrm>
          <a:off x="467544" y="1340768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9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/>
          <a:lstStyle/>
          <a:p>
            <a:pPr lvl="2"/>
            <a:r>
              <a:rPr lang="es-ES" sz="3800" b="1" cap="all" dirty="0"/>
              <a:t>C</a:t>
            </a:r>
            <a:r>
              <a:rPr lang="es-ES" sz="3800" b="1" cap="all" dirty="0" smtClean="0"/>
              <a:t>omportamiento </a:t>
            </a:r>
            <a:r>
              <a:rPr lang="es-ES" sz="3800" b="1" cap="all" dirty="0"/>
              <a:t>de los </a:t>
            </a:r>
            <a:r>
              <a:rPr lang="es-ES" sz="3800" b="1" cap="all" dirty="0" smtClean="0"/>
              <a:t>gastos indirectos </a:t>
            </a:r>
            <a:r>
              <a:rPr lang="es-ES" sz="3800" b="1" cap="all" dirty="0"/>
              <a:t>de </a:t>
            </a:r>
            <a:r>
              <a:rPr lang="es-ES" sz="3800" b="1" cap="all" dirty="0" smtClean="0"/>
              <a:t>fabricación</a:t>
            </a:r>
            <a:endParaRPr lang="es-GT" sz="3800" cap="al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2198597"/>
              </p:ext>
            </p:extLst>
          </p:nvPr>
        </p:nvGraphicFramePr>
        <p:xfrm>
          <a:off x="567617" y="148478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8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b="1" dirty="0" smtClean="0"/>
              <a:t>CLASIFICACIÓN </a:t>
            </a:r>
            <a:r>
              <a:rPr lang="es-ES" b="1" dirty="0"/>
              <a:t>DE LOS SISTEMAS DE </a:t>
            </a:r>
            <a:r>
              <a:rPr lang="es-ES" b="1" dirty="0" smtClean="0"/>
              <a:t>COSTOS</a:t>
            </a:r>
            <a:endParaRPr lang="es-GT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11621588"/>
              </p:ext>
            </p:extLst>
          </p:nvPr>
        </p:nvGraphicFramePr>
        <p:xfrm>
          <a:off x="557567" y="1700808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6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/>
          <a:lstStyle/>
          <a:p>
            <a:r>
              <a:rPr lang="es-ES" sz="3700" b="1" dirty="0" smtClean="0"/>
              <a:t>CLASIFICACIÓN </a:t>
            </a:r>
            <a:r>
              <a:rPr lang="es-ES" sz="3700" b="1" dirty="0"/>
              <a:t>DE LOS COSTOS POR EL </a:t>
            </a:r>
            <a:r>
              <a:rPr lang="es-ES" sz="3700" b="1" dirty="0" smtClean="0"/>
              <a:t>MÉTODO </a:t>
            </a:r>
            <a:r>
              <a:rPr lang="es-ES" sz="3700" b="1" dirty="0"/>
              <a:t>DE </a:t>
            </a:r>
            <a:r>
              <a:rPr lang="es-ES" sz="3700" b="1" dirty="0" smtClean="0"/>
              <a:t>DETERMINARLOS</a:t>
            </a:r>
            <a:endParaRPr lang="es-GT" sz="37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32503328"/>
              </p:ext>
            </p:extLst>
          </p:nvPr>
        </p:nvGraphicFramePr>
        <p:xfrm>
          <a:off x="557567" y="1700808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/>
          <a:lstStyle/>
          <a:p>
            <a:r>
              <a:rPr lang="es-ES" sz="3800" b="1" cap="all" dirty="0"/>
              <a:t>Características de los costos por proceso </a:t>
            </a:r>
            <a:r>
              <a:rPr lang="es-ES" sz="3800" b="1" cap="all" dirty="0" smtClean="0"/>
              <a:t>continuo</a:t>
            </a:r>
            <a:endParaRPr lang="es-GT" sz="38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/>
          <a:lstStyle/>
          <a:p>
            <a:pPr lvl="0" algn="just"/>
            <a:r>
              <a:rPr lang="es-ES" dirty="0"/>
              <a:t>Los costos se acumulan y registran por departamentos o centro de costos.</a:t>
            </a:r>
            <a:endParaRPr lang="es-GT" dirty="0"/>
          </a:p>
          <a:p>
            <a:pPr lvl="0" algn="just"/>
            <a:r>
              <a:rPr lang="es-ES" dirty="0" smtClean="0"/>
              <a:t>Los </a:t>
            </a:r>
            <a:r>
              <a:rPr lang="es-ES" dirty="0"/>
              <a:t>costos unitarios se determinan por departamentos en cada período</a:t>
            </a:r>
            <a:r>
              <a:rPr lang="es-ES" dirty="0" smtClean="0"/>
              <a:t>.</a:t>
            </a:r>
            <a:endParaRPr lang="es-GT" dirty="0" smtClean="0"/>
          </a:p>
          <a:p>
            <a:pPr lvl="0" algn="just"/>
            <a:r>
              <a:rPr lang="es-ES" dirty="0" smtClean="0"/>
              <a:t>Los costos totales y unitarios de cada departamento son agregados periódicamente analizados y calculados a través del uso de informes de producción.</a:t>
            </a:r>
            <a:endParaRPr lang="es-GT" dirty="0"/>
          </a:p>
          <a:p>
            <a:pPr lvl="0" algn="just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22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Flujo de un sistema de costos por proceso </a:t>
            </a:r>
            <a:r>
              <a:rPr lang="es-GT" dirty="0" err="1" smtClean="0"/>
              <a:t>contínuo</a:t>
            </a:r>
            <a:r>
              <a:rPr lang="es-GT" dirty="0" smtClean="0"/>
              <a:t>.</a:t>
            </a:r>
            <a:endParaRPr lang="es-GT" dirty="0"/>
          </a:p>
        </p:txBody>
      </p:sp>
      <p:pic>
        <p:nvPicPr>
          <p:cNvPr id="5" name="Picture 2" descr="http://www.monografias.com/trabajos60/manual-contabilidad-costos-ii/Imag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460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81262" y="3378171"/>
            <a:ext cx="711625" cy="19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Rectángulo"/>
          <p:cNvSpPr/>
          <p:nvPr/>
        </p:nvSpPr>
        <p:spPr>
          <a:xfrm>
            <a:off x="3419872" y="3378171"/>
            <a:ext cx="711625" cy="19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Rectángulo"/>
          <p:cNvSpPr/>
          <p:nvPr/>
        </p:nvSpPr>
        <p:spPr>
          <a:xfrm>
            <a:off x="5588567" y="3378171"/>
            <a:ext cx="711625" cy="19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411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3874442"/>
          </a:xfrm>
        </p:spPr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Práctica</a:t>
            </a:r>
            <a:br>
              <a:rPr lang="es-UY" dirty="0" smtClean="0">
                <a:solidFill>
                  <a:schemeClr val="tx1"/>
                </a:solidFill>
              </a:rPr>
            </a:br>
            <a:r>
              <a:rPr lang="es-UY" dirty="0" smtClean="0">
                <a:solidFill>
                  <a:schemeClr val="tx1"/>
                </a:solidFill>
              </a:rPr>
              <a:t/>
            </a:r>
            <a:br>
              <a:rPr lang="es-UY" dirty="0" smtClean="0">
                <a:solidFill>
                  <a:schemeClr val="tx1"/>
                </a:solidFill>
              </a:rPr>
            </a:br>
            <a:r>
              <a:rPr lang="es-UY" dirty="0"/>
              <a:t>Ricardo David Hernández </a:t>
            </a:r>
            <a:r>
              <a:rPr lang="es-UY" dirty="0" err="1"/>
              <a:t>Pocón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200812796</a:t>
            </a:r>
            <a:r>
              <a:rPr lang="es-UY" dirty="0">
                <a:solidFill>
                  <a:schemeClr val="tx1"/>
                </a:solidFill>
              </a:rPr>
              <a:t/>
            </a:r>
            <a:br>
              <a:rPr lang="es-UY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5736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 smtClean="0"/>
              <a:t>Antonio Quevedo Hernández</a:t>
            </a:r>
          </a:p>
          <a:p>
            <a:pPr algn="ctr"/>
            <a:r>
              <a:rPr lang="es-GT" sz="4000" dirty="0" smtClean="0"/>
              <a:t>200812795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16642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s-GT" dirty="0"/>
              <a:t>Informe de Producción Centro de Crecimiento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56895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6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Movimiento del Inventario Centro de Postura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676456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8100392" y="2780928"/>
            <a:ext cx="0" cy="1498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INTEGRACIÓN DE LOS TRASLADOS A INCUBACIÓN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bg1"/>
                </a:solidFill>
              </a:rPr>
              <a:t>.</a:t>
            </a:r>
            <a:endParaRPr lang="es-GT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49694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Movimiento del Inventario Huevo Fértil en Incubación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bg1"/>
                </a:solidFill>
              </a:rPr>
              <a:t>.</a:t>
            </a:r>
            <a:endParaRPr lang="es-GT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4" y="1484784"/>
            <a:ext cx="88410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6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Ingresos a Incubación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bg1"/>
                </a:solidFill>
              </a:rPr>
              <a:t>.</a:t>
            </a:r>
            <a:endParaRPr lang="es-GT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82047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4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Movimiento del Inventario Huevo Cargado y Nacimientos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bg1"/>
                </a:solidFill>
              </a:rPr>
              <a:t>.</a:t>
            </a:r>
            <a:endParaRPr lang="es-GT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4" y="1556792"/>
            <a:ext cx="87609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939638"/>
          </a:xfrm>
        </p:spPr>
        <p:txBody>
          <a:bodyPr/>
          <a:lstStyle/>
          <a:p>
            <a:r>
              <a:rPr lang="es-GT" sz="3000" dirty="0"/>
              <a:t>Producción de Pollitos Nacidos y Huevo cargado en proceso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bg1"/>
                </a:solidFill>
              </a:rPr>
              <a:t>.</a:t>
            </a:r>
            <a:endParaRPr lang="es-GT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9638"/>
            <a:ext cx="8640960" cy="58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2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Avance del huevo cargado en Proceso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9634"/>
            <a:ext cx="8784976" cy="495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marL="0" indent="0" algn="ctr">
              <a:buNone/>
            </a:pPr>
            <a:r>
              <a:rPr lang="es-GT" dirty="0" smtClean="0"/>
              <a:t>Vielman Estuardo López González</a:t>
            </a:r>
          </a:p>
          <a:p>
            <a:pPr marL="0" indent="0" algn="ctr">
              <a:buNone/>
            </a:pPr>
            <a:r>
              <a:rPr lang="es-GT" dirty="0" smtClean="0"/>
              <a:t>200713380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450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CONTABILIDAD DE COSTOS</a:t>
            </a:r>
            <a:endParaRPr lang="es-GT" dirty="0"/>
          </a:p>
        </p:txBody>
      </p:sp>
      <p:sp>
        <p:nvSpPr>
          <p:cNvPr id="3" name="2 CuadroTexto"/>
          <p:cNvSpPr txBox="1"/>
          <p:nvPr/>
        </p:nvSpPr>
        <p:spPr>
          <a:xfrm>
            <a:off x="571472" y="1643050"/>
            <a:ext cx="7643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3600" dirty="0" smtClean="0">
                <a:latin typeface="+mn-lt"/>
              </a:rPr>
              <a:t>Contabilidad de Costos como una parte de la contabilidad general o financiera de una entidad industrial o mercantil, proporciona oportunamente a la gerencia, los datos relativos a los costos de producir y vender cada artículo o de suministrar un servicio en particular.</a:t>
            </a:r>
            <a:endParaRPr lang="es-ES" sz="3600" dirty="0" smtClean="0">
              <a:latin typeface="+mn-lt"/>
            </a:endParaRPr>
          </a:p>
          <a:p>
            <a:pPr algn="just"/>
            <a:r>
              <a:rPr lang="es-GT" sz="3600" dirty="0" smtClean="0">
                <a:latin typeface="+mn-lt"/>
              </a:rPr>
              <a:t> </a:t>
            </a:r>
            <a:endParaRPr lang="es-ES" sz="3600" dirty="0" smtClean="0">
              <a:latin typeface="+mn-lt"/>
            </a:endParaRPr>
          </a:p>
          <a:p>
            <a:pPr algn="just"/>
            <a:endParaRPr lang="es-E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9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346050"/>
          </a:xfrm>
        </p:spPr>
        <p:txBody>
          <a:bodyPr/>
          <a:lstStyle/>
          <a:p>
            <a:r>
              <a:rPr lang="es-GT" dirty="0" smtClean="0"/>
              <a:t>Continuación….</a:t>
            </a:r>
            <a:endParaRPr lang="es-G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845016"/>
            <a:ext cx="9113734" cy="625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4660"/>
            <a:ext cx="864096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6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GT" sz="2500" b="1" dirty="0"/>
              <a:t>DETERMINACIÓN DE LOS COSTOS DEL MES DE ENERO DEL CENTRO DE CRECIMIENTO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634"/>
            <a:ext cx="9144000" cy="20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6165304"/>
            <a:ext cx="129614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09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316416" y="170080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dirty="0" smtClean="0"/>
              <a:t>P1</a:t>
            </a:r>
            <a:endParaRPr lang="es-GT" sz="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8964488" cy="27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7504" y="35010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/>
              <a:t>Costos de la producción del huevo </a:t>
            </a:r>
            <a:r>
              <a:rPr lang="es-GT" b="1" dirty="0" err="1"/>
              <a:t>incubable</a:t>
            </a:r>
            <a:r>
              <a:rPr lang="es-GT" b="1" dirty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6381328"/>
            <a:ext cx="4211960" cy="40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61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10019"/>
            <a:ext cx="9173375" cy="507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36004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522007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388424" y="3356992"/>
            <a:ext cx="7555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2 Rectángulo"/>
          <p:cNvSpPr/>
          <p:nvPr/>
        </p:nvSpPr>
        <p:spPr>
          <a:xfrm>
            <a:off x="8388424" y="1916832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800" dirty="0" smtClean="0">
                <a:solidFill>
                  <a:schemeClr val="tx1"/>
                </a:solidFill>
              </a:rPr>
              <a:t>p1</a:t>
            </a:r>
            <a:endParaRPr lang="es-GT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Informe de Costos Postura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03" y="1124744"/>
            <a:ext cx="924720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388424" y="4365104"/>
            <a:ext cx="7555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2 Rectángulo"/>
          <p:cNvSpPr/>
          <p:nvPr/>
        </p:nvSpPr>
        <p:spPr>
          <a:xfrm>
            <a:off x="8388424" y="3284984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tx1"/>
                </a:solidFill>
              </a:rPr>
              <a:t>p3</a:t>
            </a:r>
            <a:endParaRPr lang="es-GT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12915" y="6553052"/>
            <a:ext cx="792088" cy="304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tx1"/>
                </a:solidFill>
              </a:rPr>
              <a:t>p6</a:t>
            </a:r>
            <a:endParaRPr lang="es-G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71296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Informe de Costos Incubación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" y="1268760"/>
            <a:ext cx="911372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88424" y="4221088"/>
            <a:ext cx="7555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2 Rectángulo"/>
          <p:cNvSpPr/>
          <p:nvPr/>
        </p:nvSpPr>
        <p:spPr>
          <a:xfrm>
            <a:off x="8244408" y="2708920"/>
            <a:ext cx="5218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tx1"/>
                </a:solidFill>
              </a:rPr>
              <a:t>p4</a:t>
            </a:r>
            <a:endParaRPr lang="es-G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5365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0445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4" y="0"/>
            <a:ext cx="8965411" cy="683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524000" y="428604"/>
          <a:ext cx="697709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7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6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26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4288"/>
            <a:ext cx="8496944" cy="398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171450"/>
            <a:ext cx="9110286" cy="656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IELMAN\Documents\Backup\Downloads\Nueva carpeta (2)\gracia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5688632" cy="36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59832" y="28049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chemeClr val="bg1"/>
                </a:solidFill>
              </a:rPr>
              <a:t>Y hasta pronto Salón </a:t>
            </a:r>
            <a:r>
              <a:rPr lang="es-GT" dirty="0" smtClean="0">
                <a:solidFill>
                  <a:schemeClr val="bg1"/>
                </a:solidFill>
              </a:rPr>
              <a:t>203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IMPORTANCIA DE LA CONTABILIDAD DE COSTOS</a:t>
            </a:r>
            <a:endParaRPr lang="es-GT" dirty="0"/>
          </a:p>
        </p:txBody>
      </p:sp>
      <p:sp>
        <p:nvSpPr>
          <p:cNvPr id="3" name="2 CuadroTexto"/>
          <p:cNvSpPr txBox="1"/>
          <p:nvPr/>
        </p:nvSpPr>
        <p:spPr>
          <a:xfrm>
            <a:off x="571472" y="1571612"/>
            <a:ext cx="7643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3200" dirty="0" smtClean="0"/>
              <a:t>La contabilidad de costos sintetiza y registra los costos de los centros fabriles, de servicios y comerciales de una empresa con el fin de que puedan medirse, controlarse e interpretarse los resultados de cada uno de ellos a través de la obtención de costos unitarios y totales en progresivos grados de análisis y correlación.</a:t>
            </a:r>
            <a:endParaRPr lang="es-ES" sz="3200" dirty="0" smtClean="0"/>
          </a:p>
          <a:p>
            <a:pPr algn="just"/>
            <a:r>
              <a:rPr lang="es-GT" sz="3200" dirty="0" smtClean="0">
                <a:latin typeface="+mn-lt"/>
              </a:rPr>
              <a:t> </a:t>
            </a:r>
            <a:endParaRPr lang="es-ES" sz="3200" dirty="0" smtClean="0">
              <a:latin typeface="+mn-lt"/>
            </a:endParaRPr>
          </a:p>
          <a:p>
            <a:pPr algn="just"/>
            <a:endParaRPr lang="es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2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Principales propósitos  de la Contabilidad de Costos</a:t>
            </a:r>
            <a:endParaRPr lang="es-GT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214414" y="1714488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0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Aplicación de la Contabilidad de Costos</a:t>
            </a:r>
            <a:endParaRPr lang="es-GT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1714488"/>
            <a:ext cx="7643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GT" sz="3200" dirty="0" smtClean="0"/>
          </a:p>
          <a:p>
            <a:pPr algn="just"/>
            <a:endParaRPr lang="es-GT" sz="3200" dirty="0" smtClean="0"/>
          </a:p>
          <a:p>
            <a:pPr algn="just"/>
            <a:r>
              <a:rPr lang="es-GT" sz="3200" dirty="0" smtClean="0"/>
              <a:t>La Contabilidad de Costos se aplica principalmente en empresas de productos y servicios. Tiene aplicación concreta en:</a:t>
            </a:r>
            <a:endParaRPr lang="es-ES" sz="3200" dirty="0" smtClean="0"/>
          </a:p>
          <a:p>
            <a:pPr algn="just"/>
            <a:r>
              <a:rPr lang="es-GT" sz="3200" dirty="0" smtClean="0">
                <a:latin typeface="+mn-lt"/>
              </a:rPr>
              <a:t> </a:t>
            </a:r>
            <a:endParaRPr lang="es-ES" sz="3200" dirty="0" smtClean="0">
              <a:latin typeface="+mn-lt"/>
            </a:endParaRPr>
          </a:p>
          <a:p>
            <a:pPr algn="just"/>
            <a:endParaRPr lang="es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4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24000" y="357166"/>
          <a:ext cx="6096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4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CARACTERÍSTICAS DE LA CONTABILIDAD DE COSTOS</a:t>
            </a:r>
            <a:endParaRPr lang="es-GT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00166" y="1643050"/>
          <a:ext cx="6096000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1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623</Words>
  <Application>Microsoft Office PowerPoint</Application>
  <PresentationFormat>Presentación en pantalla (4:3)</PresentationFormat>
  <Paragraphs>96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Diseño predeterminado</vt:lpstr>
      <vt:lpstr>Contabilidad de costos por proceso continuo</vt:lpstr>
      <vt:lpstr>Presentación de PowerPoint</vt:lpstr>
      <vt:lpstr>CONTABILIDAD DE COSTOS</vt:lpstr>
      <vt:lpstr>Presentación de PowerPoint</vt:lpstr>
      <vt:lpstr>IMPORTANCIA DE LA CONTABILIDAD DE COSTOS</vt:lpstr>
      <vt:lpstr>Principales propósitos  de la Contabilidad de Costos</vt:lpstr>
      <vt:lpstr>Aplicación de la Contabilidad de Costos</vt:lpstr>
      <vt:lpstr>Presentación de PowerPoint</vt:lpstr>
      <vt:lpstr>CARACTERÍSTICAS DE LA CONTABILIDAD DE COSTOS</vt:lpstr>
      <vt:lpstr>ALCANCE DE LA CONTABILIDAD DE COSTOS</vt:lpstr>
      <vt:lpstr>Presentación de PowerPoint</vt:lpstr>
      <vt:lpstr>FINES PRINCIPALES DE LA CONTABILIDAD DE COSTOS</vt:lpstr>
      <vt:lpstr>ELEMENTOS DEL COSTO</vt:lpstr>
      <vt:lpstr>Comportamiento de los gastos indirectos de fabricación</vt:lpstr>
      <vt:lpstr>CLASIFICACIÓN DE LOS SISTEMAS DE COSTOS</vt:lpstr>
      <vt:lpstr>CLASIFICACIÓN DE LOS COSTOS POR EL MÉTODO DE DETERMINARLOS</vt:lpstr>
      <vt:lpstr>Características de los costos por proceso continuo</vt:lpstr>
      <vt:lpstr>Flujo de un sistema de costos por proceso contínuo.</vt:lpstr>
      <vt:lpstr>Práctica  Ricardo David Hernández Pocón 200812796 </vt:lpstr>
      <vt:lpstr>Informe de Producción Centro de Crecimiento</vt:lpstr>
      <vt:lpstr>Movimiento del Inventario Centro de Postura</vt:lpstr>
      <vt:lpstr>INTEGRACIÓN DE LOS TRASLADOS A INCUBACIÓN</vt:lpstr>
      <vt:lpstr>Movimiento del Inventario Huevo Fértil en Incubación</vt:lpstr>
      <vt:lpstr>Ingresos a Incubación</vt:lpstr>
      <vt:lpstr>Movimiento del Inventario Huevo Cargado y Nacimientos</vt:lpstr>
      <vt:lpstr>Producción de Pollitos Nacidos y Huevo cargado en proceso</vt:lpstr>
      <vt:lpstr>Avance del huevo cargado en Proceso</vt:lpstr>
      <vt:lpstr>Presentación de PowerPoint</vt:lpstr>
      <vt:lpstr>Presentación de PowerPoint</vt:lpstr>
      <vt:lpstr>Continuación….</vt:lpstr>
      <vt:lpstr>DETERMINACIÓN DE LOS COSTOS DEL MES DE ENERO DEL CENTRO DE CRECIMIENTO</vt:lpstr>
      <vt:lpstr>Presentación de PowerPoint</vt:lpstr>
      <vt:lpstr>Presentación de PowerPoint</vt:lpstr>
      <vt:lpstr>Informe de Costos Postura</vt:lpstr>
      <vt:lpstr>Presentación de PowerPoint</vt:lpstr>
      <vt:lpstr>Informe de Costos Incubación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Estuardo López</cp:lastModifiedBy>
  <cp:revision>102</cp:revision>
  <dcterms:created xsi:type="dcterms:W3CDTF">2008-10-16T00:38:52Z</dcterms:created>
  <dcterms:modified xsi:type="dcterms:W3CDTF">2013-03-04T18:08:32Z</dcterms:modified>
</cp:coreProperties>
</file>